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 id="214748369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9753600" cx="13004800"/>
  <p:notesSz cx="6858000" cy="9144000"/>
  <p:embeddedFontLst>
    <p:embeddedFont>
      <p:font typeface="Roboto Slab"/>
      <p:regular r:id="rId24"/>
      <p:bold r:id="rId25"/>
    </p:embeddedFont>
    <p:embeddedFont>
      <p:font typeface="Helvetica Neue"/>
      <p:regular r:id="rId26"/>
      <p:bold r:id="rId27"/>
      <p:italic r:id="rId28"/>
      <p:boldItalic r:id="rId29"/>
    </p:embeddedFont>
    <p:embeddedFont>
      <p:font typeface="Helvetica Neue Light"/>
      <p:regular r:id="rId30"/>
      <p:bold r:id="rId31"/>
      <p:italic r:id="rId32"/>
      <p:boldItalic r:id="rId33"/>
    </p:embeddedFont>
    <p:embeddedFont>
      <p:font typeface="PT Sans"/>
      <p:regular r:id="rId34"/>
      <p:bold r:id="rId35"/>
      <p:italic r:id="rId36"/>
      <p:boldItalic r:id="rId37"/>
    </p:embeddedFon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76DC14-6524-42E9-9D39-AD20D539846A}">
  <a:tblStyle styleId="{5976DC14-6524-42E9-9D39-AD20D539846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Slab-regular.fntdata"/><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HelveticaNeue-regular.fntdata"/><Relationship Id="rId25" Type="http://schemas.openxmlformats.org/officeDocument/2006/relationships/font" Target="fonts/RobotoSlab-bold.fntdata"/><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HelveticaNeue-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Light-bold.fntdata"/><Relationship Id="rId30" Type="http://schemas.openxmlformats.org/officeDocument/2006/relationships/font" Target="fonts/HelveticaNeueLight-regular.fntdata"/><Relationship Id="rId11" Type="http://schemas.openxmlformats.org/officeDocument/2006/relationships/slide" Target="slides/slide4.xml"/><Relationship Id="rId33" Type="http://schemas.openxmlformats.org/officeDocument/2006/relationships/font" Target="fonts/HelveticaNeueLight-boldItalic.fntdata"/><Relationship Id="rId10" Type="http://schemas.openxmlformats.org/officeDocument/2006/relationships/slide" Target="slides/slide3.xml"/><Relationship Id="rId32" Type="http://schemas.openxmlformats.org/officeDocument/2006/relationships/font" Target="fonts/HelveticaNeueLight-italic.fntdata"/><Relationship Id="rId13" Type="http://schemas.openxmlformats.org/officeDocument/2006/relationships/slide" Target="slides/slide6.xml"/><Relationship Id="rId35" Type="http://schemas.openxmlformats.org/officeDocument/2006/relationships/font" Target="fonts/PTSans-bold.fntdata"/><Relationship Id="rId12" Type="http://schemas.openxmlformats.org/officeDocument/2006/relationships/slide" Target="slides/slide5.xml"/><Relationship Id="rId34" Type="http://schemas.openxmlformats.org/officeDocument/2006/relationships/font" Target="fonts/PTSans-regular.fntdata"/><Relationship Id="rId15" Type="http://schemas.openxmlformats.org/officeDocument/2006/relationships/slide" Target="slides/slide8.xml"/><Relationship Id="rId37" Type="http://schemas.openxmlformats.org/officeDocument/2006/relationships/font" Target="fonts/PTSans-boldItalic.fntdata"/><Relationship Id="rId14" Type="http://schemas.openxmlformats.org/officeDocument/2006/relationships/slide" Target="slides/slide7.xml"/><Relationship Id="rId36" Type="http://schemas.openxmlformats.org/officeDocument/2006/relationships/font" Target="fonts/PTSans-italic.fntdata"/><Relationship Id="rId17" Type="http://schemas.openxmlformats.org/officeDocument/2006/relationships/slide" Target="slides/slide10.xml"/><Relationship Id="rId39" Type="http://schemas.openxmlformats.org/officeDocument/2006/relationships/font" Target="fonts/GillSans-bold.fntdata"/><Relationship Id="rId16" Type="http://schemas.openxmlformats.org/officeDocument/2006/relationships/slide" Target="slides/slide9.xml"/><Relationship Id="rId38" Type="http://schemas.openxmlformats.org/officeDocument/2006/relationships/font" Target="fonts/GillSans-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5" name="Google Shape;20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Calibri"/>
                <a:ea typeface="Calibri"/>
                <a:cs typeface="Calibri"/>
                <a:sym typeface="Calibri"/>
              </a:rPr>
              <a:t>Zu Beginn des Projekts wollten wir etwas im Bereich Animationen machen, weil uns beide das Modul 3D Modellierung und Animation sehr angesprochen und inspiriert hat.  Durch Brainstorming und Recherche kam die Idee Videos zu entwerfen, die Personen helfen soll Emotionen/Mimik und Gestik anderer Menschen zu erkennen. Vor allem Autisten haben Probleme Gefühle des Gegenübers zu erkennen, allerdings gibt es diesem Bereich schon Viele Lernapps. Aber auch andere Betroffene haben Schwierigkeiten beim Erkennen von Gefühlen, nämlich Schlaganfall Betroffene. Also kontaktierten wir eine Patientenorganisation, die Schlaganfall Betroffene bei der Behandlung und Therapie unterstützt. Somit wurde auch der Problemraum deutlich, denn es geht um die Schlaganfall Ring Box, deren Papierkarten sind zwar schon in Laiensprache für die Patienten geschrieben, jedoch haben viele das Problem das geschriebene der Karten zu lesen. Also ergab sich das Entwicklungsziel die abgebildeten Situationen und Symptome auf den Karten zu animieren.</a:t>
            </a:r>
            <a:r>
              <a:rPr lang="en-US" sz="1200">
                <a:solidFill>
                  <a:schemeClr val="dk1"/>
                </a:solidFill>
                <a:latin typeface="Calibri"/>
                <a:ea typeface="Calibri"/>
                <a:cs typeface="Calibri"/>
                <a:sym typeface="Calibri"/>
              </a:rPr>
              <a:t> </a:t>
            </a:r>
            <a:r>
              <a:rPr lang="en-US" sz="1300">
                <a:solidFill>
                  <a:schemeClr val="dk1"/>
                </a:solidFill>
                <a:latin typeface="Calibri"/>
                <a:ea typeface="Calibri"/>
                <a:cs typeface="Calibri"/>
                <a:sym typeface="Calibri"/>
              </a:rPr>
              <a:t>Dadurch werden Patienten die Fragen visuell erklärt und Nutzer können sich mit der animierten Figur identifizieren. Um die Animationen richtig darstellen zu können befassten wir uns mit der Thematik Schlaganfall, Emotionen, Situationen darstellen, bzw. Schauspiel. Allerdings waren die Videos allein nicht ausreichend und waren auch für die Organisation nicht </a:t>
            </a:r>
            <a:r>
              <a:rPr lang="en-US" sz="1300">
                <a:solidFill>
                  <a:schemeClr val="dk1"/>
                </a:solidFill>
                <a:latin typeface="Calibri"/>
                <a:ea typeface="Calibri"/>
                <a:cs typeface="Calibri"/>
                <a:sym typeface="Calibri"/>
              </a:rPr>
              <a:t>hilfreich</a:t>
            </a:r>
            <a:r>
              <a:rPr lang="en-US" sz="1300">
                <a:solidFill>
                  <a:schemeClr val="dk1"/>
                </a:solidFill>
                <a:latin typeface="Calibri"/>
                <a:ea typeface="Calibri"/>
                <a:cs typeface="Calibri"/>
                <a:sym typeface="Calibri"/>
              </a:rPr>
              <a:t>. Also digitalisierten wir die Box. Die daraus entstandene App hat zusätzliche Funktionen wie die Vorlese-Funktion. Das ermöglicht Nutzer, die Karten durch Audiospuren oder mit Hilfe einer Visualisierung zu verstehen. Zusammenfassend lässt sich sagen, dass die Kritik von den Audits in den Prozess mit aufgenommen wurde und sehr hilfreich bei der Entwicklung war. Der Projektplan unterstützte das Zeitmanagement. Wir hatten kein Ziel was wir von Anfang an festgelegt war, sondern die Zielsetzung wurde während des Projekts immer angepasst und verfeinert. Die App bietet Lösung für ein realistisches Problem, somit wurde das Entwicklungsziel umgesetzt, da es eine Unterstützung für die Organisation ist.</a:t>
            </a:r>
            <a:endParaRPr sz="2300"/>
          </a:p>
        </p:txBody>
      </p:sp>
      <p:sp>
        <p:nvSpPr>
          <p:cNvPr id="599" name="Google Shape;59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5379affca_0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Eine Schwierigkeit war es das Nutzungsproblem festzulegen. Zu Beginn war das Entwicklungsziel zu allgemein und es fehlte einen konkrete</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Situation/ Anlass indem unser Projekt wirklich eine Hilfe für den Nutzer ist und dieser einen Mehrwert davon zieht. Mit Hilfe von Audits und Feedback der</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Organisation wurde es immer konkreter. </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Eine weitere Schwierigkeit war die Priorisierungsfunktion, da das Arbeiten mit der App UI anders funktioniert als normales coden. Es konnte keine </a:t>
            </a:r>
            <a:r>
              <a:rPr lang="en-US" sz="1300">
                <a:solidFill>
                  <a:schemeClr val="dk1"/>
                </a:solidFill>
                <a:latin typeface="PT Sans"/>
                <a:ea typeface="PT Sans"/>
                <a:cs typeface="PT Sans"/>
                <a:sym typeface="PT Sans"/>
              </a:rPr>
              <a:t>endgültige Lösung gefunden werden, zu Demonstrationszwecken wurde jedoch simuliert, wie die Funktion funktionieren soll.</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Die größte Schwierigkeit lag jedoch darin die Videos zu erstellen. Da unsere eigene Hardware zu Hause entweder gar nicht oder nur schwierig mit der Unreal Engine klar kam, haben wir am Anfang des Semesters darauf gehofft, die Computerräume der TH nutzen zu können. Durch die angespannte Corona lage war es uns gegen Ende des Semesters zu riskant in die TH zu fahren, weswegen wir uns dazu entschlossen haben die Animation aus dem letzten Audit zu streichen.</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rPr lang="en-US" sz="1300">
                <a:solidFill>
                  <a:schemeClr val="dk1"/>
                </a:solidFill>
                <a:latin typeface="PT Sans"/>
                <a:ea typeface="PT Sans"/>
                <a:cs typeface="PT Sans"/>
                <a:sym typeface="PT Sans"/>
              </a:rPr>
              <a:t> </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None/>
            </a:pPr>
            <a:r>
              <a:t/>
            </a:r>
            <a:endParaRPr sz="1300">
              <a:solidFill>
                <a:schemeClr val="dk1"/>
              </a:solidFill>
              <a:latin typeface="PT Sans"/>
              <a:ea typeface="PT Sans"/>
              <a:cs typeface="PT Sans"/>
              <a:sym typeface="PT Sans"/>
            </a:endParaRPr>
          </a:p>
        </p:txBody>
      </p:sp>
      <p:sp>
        <p:nvSpPr>
          <p:cNvPr id="643" name="Google Shape;643;g115379affca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8" name="Google Shape;688;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228600" marR="0" rtl="0" algn="l">
              <a:lnSpc>
                <a:spcPct val="117999"/>
              </a:lnSpc>
              <a:spcBef>
                <a:spcPts val="0"/>
              </a:spcBef>
              <a:spcAft>
                <a:spcPts val="0"/>
              </a:spcAft>
              <a:buSzPts val="1400"/>
              <a:buNone/>
            </a:pPr>
            <a:r>
              <a:t/>
            </a:r>
            <a:endParaRPr sz="1200">
              <a:solidFill>
                <a:srgbClr val="FF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15f08fd4e0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1200"/>
              <a:t>Das Poster befindet sich auch nochmal in Github als PDF Datei. </a:t>
            </a:r>
            <a:endParaRPr sz="1200"/>
          </a:p>
        </p:txBody>
      </p:sp>
      <p:sp>
        <p:nvSpPr>
          <p:cNvPr id="731" name="Google Shape;731;g115f08fd4e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4" name="Google Shape;774;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200"/>
          </a:p>
        </p:txBody>
      </p:sp>
      <p:sp>
        <p:nvSpPr>
          <p:cNvPr id="815" name="Google Shape;81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d1f08f43eb_2_1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gd1f08f43eb_2_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sz="1200"/>
          </a:p>
        </p:txBody>
      </p:sp>
      <p:sp>
        <p:nvSpPr>
          <p:cNvPr id="248" name="Google Shape;24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rPr lang="en-US" sz="1200">
                <a:latin typeface="Calibri"/>
                <a:ea typeface="Calibri"/>
                <a:cs typeface="Calibri"/>
                <a:sym typeface="Calibri"/>
              </a:rPr>
              <a:t>Den Code finden Sie auch im Repository. </a:t>
            </a:r>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5f63ff01d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334" name="Google Shape;334;g115f63ff01d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5f63ff01d_0_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377" name="Google Shape;377;g115f63ff01d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00"/>
              <a:t>Im letzten Audit gab es Kritik bei der </a:t>
            </a:r>
            <a:r>
              <a:rPr lang="en-US" sz="1300"/>
              <a:t>Benennung von den Priorisierungsstufen. Im Gespräch mit der Organisation wurde deutlich, dass es sich um eine Standardisierung handelt, die auch Ärzten bekannt ist. Um den Patienten die Einordnung zu erklären, wird es sowohl im Tutorial Video als auch in der App erklärt, der Nutzer klingt dafür auf das ,,Fragezeichen” Icon und kann so die Karten korrekt einordnen. Dadurch muss der Patient nicht in der Broschüre von der Organisation nachschlagen, was die genaue Bedeutung ist, sondern erhält sofort die Erklärung. </a:t>
            </a:r>
            <a:r>
              <a:rPr lang="en-US" sz="1300"/>
              <a:t>Die </a:t>
            </a:r>
            <a:r>
              <a:rPr lang="en-US" sz="1300"/>
              <a:t>Buchstaben-Ziffern Kombination ist ein Kürzel für ICF Klassifikation, dies ist wichtig für Ärzte zur Erfassung des Gesundheitszustands des Patienten.  </a:t>
            </a:r>
            <a:endParaRPr sz="1300"/>
          </a:p>
          <a:p>
            <a:pPr indent="0" lvl="0" marL="0" rtl="0" algn="l">
              <a:spcBef>
                <a:spcPts val="0"/>
              </a:spcBef>
              <a:spcAft>
                <a:spcPts val="0"/>
              </a:spcAft>
              <a:buNone/>
            </a:pPr>
            <a:r>
              <a:rPr lang="en-US" sz="1300"/>
              <a:t>-&gt; Karten S. 1-24: Türkis Körperfunktion und Struktur </a:t>
            </a:r>
            <a:endParaRPr sz="1300"/>
          </a:p>
          <a:p>
            <a:pPr indent="0" lvl="0" marL="0" rtl="0" algn="l">
              <a:spcBef>
                <a:spcPts val="0"/>
              </a:spcBef>
              <a:spcAft>
                <a:spcPts val="0"/>
              </a:spcAft>
              <a:buNone/>
            </a:pPr>
            <a:r>
              <a:rPr lang="en-US" sz="1300"/>
              <a:t>              S. 25-70: Violett Aktivitäten und Partizipation </a:t>
            </a:r>
            <a:endParaRPr sz="1300"/>
          </a:p>
          <a:p>
            <a:pPr indent="0" lvl="0" marL="0" rtl="0" algn="l">
              <a:spcBef>
                <a:spcPts val="0"/>
              </a:spcBef>
              <a:spcAft>
                <a:spcPts val="0"/>
              </a:spcAft>
              <a:buNone/>
            </a:pPr>
            <a:r>
              <a:rPr lang="en-US" sz="1300"/>
              <a:t>              S. 71-84: Blau Umweltfaktoren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Die Login Funktion mit einer vorgegebenen ID ist im Prototypen noch nicht möglich, da Firebase nur eine E-Mail </a:t>
            </a:r>
            <a:r>
              <a:rPr lang="en-US" sz="1300"/>
              <a:t>Authentifizierung</a:t>
            </a:r>
            <a:r>
              <a:rPr lang="en-US" sz="1300"/>
              <a:t> anbietet. </a:t>
            </a:r>
            <a:endParaRPr sz="1300"/>
          </a:p>
        </p:txBody>
      </p:sp>
      <p:sp>
        <p:nvSpPr>
          <p:cNvPr id="463" name="Google Shape;46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5f08fd4e0_0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00"/>
              <a:t>Die App gibt es in dieser Form noch nicht, somit wäre die App eine Bereicherung für die Organisation und könnte mehr Betroffenen helfen, da die </a:t>
            </a:r>
            <a:r>
              <a:rPr lang="en-US" sz="1300"/>
              <a:t>digitalisierte</a:t>
            </a:r>
            <a:r>
              <a:rPr lang="en-US" sz="1300"/>
              <a:t> Box mehr Vorteile hat, welche auf der Folie aufgelistet sind. Außerdem erhält der Patient eine eindeutige ID mit Passwort von der Organisation, </a:t>
            </a:r>
            <a:r>
              <a:rPr lang="en-US" sz="1300"/>
              <a:t>dadurch</a:t>
            </a:r>
            <a:r>
              <a:rPr lang="en-US" sz="1300"/>
              <a:t> kann er sich von jedem Endgerät in dieser App anmelden, somit braucht er bei Arztbesuchen nur seine ID angeben, falls er sein Smartphone vergessen hat oder Karten verloren gehen. In Zukunft soll die App noch durch weitere Funktionen ergänzt werden. </a:t>
            </a:r>
            <a:endParaRPr sz="1300"/>
          </a:p>
        </p:txBody>
      </p:sp>
      <p:sp>
        <p:nvSpPr>
          <p:cNvPr id="511" name="Google Shape;511;g115f08fd4e0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8" name="Google Shape;558;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tx">
  <p:cSld name="TITLE_AND_BODY">
    <p:spTree>
      <p:nvGrpSpPr>
        <p:cNvPr id="9" name="Shape 9"/>
        <p:cNvGrpSpPr/>
        <p:nvPr/>
      </p:nvGrpSpPr>
      <p:grpSpPr>
        <a:xfrm>
          <a:off x="0" y="0"/>
          <a:ext cx="0" cy="0"/>
          <a:chOff x="0" y="0"/>
          <a:chExt cx="0" cy="0"/>
        </a:xfrm>
      </p:grpSpPr>
      <p:sp>
        <p:nvSpPr>
          <p:cNvPr id="10" name="Google Shape;10;p2"/>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3 Stück">
  <p:cSld name="Foto - 3 Stück">
    <p:spTree>
      <p:nvGrpSpPr>
        <p:cNvPr id="44" name="Shape 44"/>
        <p:cNvGrpSpPr/>
        <p:nvPr/>
      </p:nvGrpSpPr>
      <p:grpSpPr>
        <a:xfrm>
          <a:off x="0" y="0"/>
          <a:ext cx="0" cy="0"/>
          <a:chOff x="0" y="0"/>
          <a:chExt cx="0" cy="0"/>
        </a:xfrm>
      </p:grpSpPr>
      <p:sp>
        <p:nvSpPr>
          <p:cNvPr id="45" name="Google Shape;45;p11"/>
          <p:cNvSpPr/>
          <p:nvPr>
            <p:ph idx="2" type="pic"/>
          </p:nvPr>
        </p:nvSpPr>
        <p:spPr>
          <a:xfrm>
            <a:off x="6680200" y="5029200"/>
            <a:ext cx="6054748" cy="4038600"/>
          </a:xfrm>
          <a:prstGeom prst="rect">
            <a:avLst/>
          </a:prstGeom>
          <a:noFill/>
          <a:ln>
            <a:noFill/>
          </a:ln>
        </p:spPr>
      </p:sp>
      <p:sp>
        <p:nvSpPr>
          <p:cNvPr id="46" name="Google Shape;46;p11"/>
          <p:cNvSpPr/>
          <p:nvPr>
            <p:ph idx="3" type="pic"/>
          </p:nvPr>
        </p:nvSpPr>
        <p:spPr>
          <a:xfrm>
            <a:off x="6502400" y="889000"/>
            <a:ext cx="5867400" cy="3911601"/>
          </a:xfrm>
          <a:prstGeom prst="rect">
            <a:avLst/>
          </a:prstGeom>
          <a:noFill/>
          <a:ln>
            <a:noFill/>
          </a:ln>
        </p:spPr>
      </p:sp>
      <p:sp>
        <p:nvSpPr>
          <p:cNvPr id="47" name="Google Shape;47;p11"/>
          <p:cNvSpPr/>
          <p:nvPr>
            <p:ph idx="4" type="pic"/>
          </p:nvPr>
        </p:nvSpPr>
        <p:spPr>
          <a:xfrm>
            <a:off x="-2374900" y="889000"/>
            <a:ext cx="11982450" cy="7988300"/>
          </a:xfrm>
          <a:prstGeom prst="rect">
            <a:avLst/>
          </a:prstGeom>
          <a:noFill/>
          <a:ln>
            <a:noFill/>
          </a:ln>
        </p:spPr>
      </p:sp>
      <p:sp>
        <p:nvSpPr>
          <p:cNvPr id="48" name="Google Shape;48;p11"/>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itat">
  <p:cSld name="Zitat">
    <p:spTree>
      <p:nvGrpSpPr>
        <p:cNvPr id="49" name="Shape 49"/>
        <p:cNvGrpSpPr/>
        <p:nvPr/>
      </p:nvGrpSpPr>
      <p:grpSpPr>
        <a:xfrm>
          <a:off x="0" y="0"/>
          <a:ext cx="0" cy="0"/>
          <a:chOff x="0" y="0"/>
          <a:chExt cx="0" cy="0"/>
        </a:xfrm>
      </p:grpSpPr>
      <p:sp>
        <p:nvSpPr>
          <p:cNvPr id="50" name="Google Shape;50;p12"/>
          <p:cNvSpPr txBox="1"/>
          <p:nvPr>
            <p:ph idx="1" type="body"/>
          </p:nvPr>
        </p:nvSpPr>
        <p:spPr>
          <a:xfrm>
            <a:off x="1270000" y="6362700"/>
            <a:ext cx="10464800" cy="461366"/>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2400"/>
              <a:buFont typeface="Helvetica Neue"/>
              <a:buNone/>
              <a:defRPr i="1" sz="2400"/>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51" name="Google Shape;51;p12"/>
          <p:cNvSpPr txBox="1"/>
          <p:nvPr>
            <p:ph idx="2" type="body"/>
          </p:nvPr>
        </p:nvSpPr>
        <p:spPr>
          <a:xfrm>
            <a:off x="1270000" y="4267112"/>
            <a:ext cx="10464800" cy="609776"/>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400"/>
              <a:buFont typeface="Helvetica Neue"/>
              <a:buNone/>
              <a:defRPr sz="3400">
                <a:latin typeface="Helvetica Neue"/>
                <a:ea typeface="Helvetica Neue"/>
                <a:cs typeface="Helvetica Neue"/>
                <a:sym typeface="Helvetica Neue"/>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52" name="Google Shape;52;p12"/>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53" name="Shape 53"/>
        <p:cNvGrpSpPr/>
        <p:nvPr/>
      </p:nvGrpSpPr>
      <p:grpSpPr>
        <a:xfrm>
          <a:off x="0" y="0"/>
          <a:ext cx="0" cy="0"/>
          <a:chOff x="0" y="0"/>
          <a:chExt cx="0" cy="0"/>
        </a:xfrm>
      </p:grpSpPr>
      <p:sp>
        <p:nvSpPr>
          <p:cNvPr id="54" name="Google Shape;54;p13"/>
          <p:cNvSpPr/>
          <p:nvPr>
            <p:ph idx="2" type="pic"/>
          </p:nvPr>
        </p:nvSpPr>
        <p:spPr>
          <a:xfrm>
            <a:off x="-949853" y="0"/>
            <a:ext cx="14904506" cy="9944100"/>
          </a:xfrm>
          <a:prstGeom prst="rect">
            <a:avLst/>
          </a:prstGeom>
          <a:noFill/>
          <a:ln>
            <a:noFill/>
          </a:ln>
        </p:spPr>
      </p:sp>
      <p:sp>
        <p:nvSpPr>
          <p:cNvPr id="55" name="Google Shape;55;p13"/>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2">
    <p:spTree>
      <p:nvGrpSpPr>
        <p:cNvPr id="56" name="Shape 56"/>
        <p:cNvGrpSpPr/>
        <p:nvPr/>
      </p:nvGrpSpPr>
      <p:grpSpPr>
        <a:xfrm>
          <a:off x="0" y="0"/>
          <a:ext cx="0" cy="0"/>
          <a:chOff x="0" y="0"/>
          <a:chExt cx="0" cy="0"/>
        </a:xfrm>
      </p:grpSpPr>
      <p:sp>
        <p:nvSpPr>
          <p:cNvPr id="57" name="Google Shape;57;p1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7000"/>
              <a:buFont typeface="Helvetica Neue Light"/>
              <a:buNone/>
              <a:defRPr sz="7000">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grpSp>
        <p:nvGrpSpPr>
          <p:cNvPr id="58" name="Google Shape;58;p14"/>
          <p:cNvGrpSpPr/>
          <p:nvPr/>
        </p:nvGrpSpPr>
        <p:grpSpPr>
          <a:xfrm>
            <a:off x="1285430" y="-2"/>
            <a:ext cx="11724803" cy="102403"/>
            <a:chOff x="-1" y="-1"/>
            <a:chExt cx="11724802" cy="102401"/>
          </a:xfrm>
        </p:grpSpPr>
        <p:sp>
          <p:nvSpPr>
            <p:cNvPr id="59" name="Google Shape;59;p14"/>
            <p:cNvSpPr/>
            <p:nvPr/>
          </p:nvSpPr>
          <p:spPr>
            <a:xfrm>
              <a:off x="-1" y="-1"/>
              <a:ext cx="3891201" cy="102401"/>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0" name="Google Shape;60;p14"/>
            <p:cNvSpPr/>
            <p:nvPr/>
          </p:nvSpPr>
          <p:spPr>
            <a:xfrm>
              <a:off x="3891200" y="-1"/>
              <a:ext cx="3891201" cy="102401"/>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1" name="Google Shape;61;p14"/>
            <p:cNvSpPr/>
            <p:nvPr/>
          </p:nvSpPr>
          <p:spPr>
            <a:xfrm>
              <a:off x="7782400" y="-1"/>
              <a:ext cx="3942401" cy="102401"/>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grpSp>
      <p:pic>
        <p:nvPicPr>
          <p:cNvPr descr="Logo_17pt.wmf" id="62" name="Google Shape;62;p14"/>
          <p:cNvPicPr preferRelativeResize="0"/>
          <p:nvPr/>
        </p:nvPicPr>
        <p:blipFill rotWithShape="1">
          <a:blip r:embed="rId2">
            <a:alphaModFix/>
          </a:blip>
          <a:srcRect b="0" l="0" r="0" t="0"/>
          <a:stretch/>
        </p:blipFill>
        <p:spPr>
          <a:xfrm>
            <a:off x="11008500" y="8573622"/>
            <a:ext cx="1492393" cy="869245"/>
          </a:xfrm>
          <a:prstGeom prst="rect">
            <a:avLst/>
          </a:prstGeom>
          <a:noFill/>
          <a:ln>
            <a:noFill/>
          </a:ln>
        </p:spPr>
      </p:pic>
      <p:sp>
        <p:nvSpPr>
          <p:cNvPr id="63" name="Google Shape;63;p1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3">
    <p:spTree>
      <p:nvGrpSpPr>
        <p:cNvPr id="64" name="Shape 64"/>
        <p:cNvGrpSpPr/>
        <p:nvPr/>
      </p:nvGrpSpPr>
      <p:grpSpPr>
        <a:xfrm>
          <a:off x="0" y="0"/>
          <a:ext cx="0" cy="0"/>
          <a:chOff x="0" y="0"/>
          <a:chExt cx="0" cy="0"/>
        </a:xfrm>
      </p:grpSpPr>
      <p:sp>
        <p:nvSpPr>
          <p:cNvPr id="65" name="Google Shape;65;p15"/>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8000"/>
              <a:buFont typeface="Helvetica Neue Light"/>
              <a:buNone/>
              <a:defRPr>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grpSp>
        <p:nvGrpSpPr>
          <p:cNvPr id="66" name="Google Shape;66;p15"/>
          <p:cNvGrpSpPr/>
          <p:nvPr/>
        </p:nvGrpSpPr>
        <p:grpSpPr>
          <a:xfrm>
            <a:off x="1285430" y="-2"/>
            <a:ext cx="11724803" cy="102403"/>
            <a:chOff x="-1" y="-1"/>
            <a:chExt cx="11724802" cy="102401"/>
          </a:xfrm>
        </p:grpSpPr>
        <p:sp>
          <p:nvSpPr>
            <p:cNvPr id="67" name="Google Shape;67;p15"/>
            <p:cNvSpPr/>
            <p:nvPr/>
          </p:nvSpPr>
          <p:spPr>
            <a:xfrm>
              <a:off x="-1" y="-1"/>
              <a:ext cx="3891201" cy="102401"/>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8" name="Google Shape;68;p15"/>
            <p:cNvSpPr/>
            <p:nvPr/>
          </p:nvSpPr>
          <p:spPr>
            <a:xfrm>
              <a:off x="3891200" y="-1"/>
              <a:ext cx="3891201" cy="102401"/>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9" name="Google Shape;69;p15"/>
            <p:cNvSpPr/>
            <p:nvPr/>
          </p:nvSpPr>
          <p:spPr>
            <a:xfrm>
              <a:off x="7782400" y="-1"/>
              <a:ext cx="3942401" cy="102401"/>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grpSp>
      <p:sp>
        <p:nvSpPr>
          <p:cNvPr id="70" name="Google Shape;70;p1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tx">
  <p:cSld name="TITLE_AND_BODY">
    <p:spTree>
      <p:nvGrpSpPr>
        <p:cNvPr id="75" name="Shape 75"/>
        <p:cNvGrpSpPr/>
        <p:nvPr/>
      </p:nvGrpSpPr>
      <p:grpSpPr>
        <a:xfrm>
          <a:off x="0" y="0"/>
          <a:ext cx="0" cy="0"/>
          <a:chOff x="0" y="0"/>
          <a:chExt cx="0" cy="0"/>
        </a:xfrm>
      </p:grpSpPr>
      <p:sp>
        <p:nvSpPr>
          <p:cNvPr id="76" name="Google Shape;76;p17"/>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type="title">
  <p:cSld name="TITLE">
    <p:spTree>
      <p:nvGrpSpPr>
        <p:cNvPr id="77" name="Shape 77"/>
        <p:cNvGrpSpPr/>
        <p:nvPr/>
      </p:nvGrpSpPr>
      <p:grpSpPr>
        <a:xfrm>
          <a:off x="0" y="0"/>
          <a:ext cx="0" cy="0"/>
          <a:chOff x="0" y="0"/>
          <a:chExt cx="0" cy="0"/>
        </a:xfrm>
      </p:grpSpPr>
      <p:sp>
        <p:nvSpPr>
          <p:cNvPr id="78" name="Google Shape;78;p18"/>
          <p:cNvSpPr txBox="1"/>
          <p:nvPr>
            <p:ph type="title"/>
          </p:nvPr>
        </p:nvSpPr>
        <p:spPr>
          <a:xfrm>
            <a:off x="1270000" y="1638300"/>
            <a:ext cx="10464900" cy="3302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79" name="Google Shape;79;p18"/>
          <p:cNvSpPr txBox="1"/>
          <p:nvPr>
            <p:ph idx="1" type="body"/>
          </p:nvPr>
        </p:nvSpPr>
        <p:spPr>
          <a:xfrm>
            <a:off x="1270000" y="5041900"/>
            <a:ext cx="10464900" cy="11304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80" name="Google Shape;80;p18"/>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Horizontal">
  <p:cSld name="Foto - Horizontal">
    <p:spTree>
      <p:nvGrpSpPr>
        <p:cNvPr id="81" name="Shape 81"/>
        <p:cNvGrpSpPr/>
        <p:nvPr/>
      </p:nvGrpSpPr>
      <p:grpSpPr>
        <a:xfrm>
          <a:off x="0" y="0"/>
          <a:ext cx="0" cy="0"/>
          <a:chOff x="0" y="0"/>
          <a:chExt cx="0" cy="0"/>
        </a:xfrm>
      </p:grpSpPr>
      <p:sp>
        <p:nvSpPr>
          <p:cNvPr id="82" name="Google Shape;82;p19"/>
          <p:cNvSpPr/>
          <p:nvPr>
            <p:ph idx="2" type="pic"/>
          </p:nvPr>
        </p:nvSpPr>
        <p:spPr>
          <a:xfrm>
            <a:off x="1622088" y="289099"/>
            <a:ext cx="9753600" cy="6505800"/>
          </a:xfrm>
          <a:prstGeom prst="rect">
            <a:avLst/>
          </a:prstGeom>
          <a:noFill/>
          <a:ln>
            <a:noFill/>
          </a:ln>
        </p:spPr>
      </p:sp>
      <p:sp>
        <p:nvSpPr>
          <p:cNvPr id="83" name="Google Shape;83;p19"/>
          <p:cNvSpPr txBox="1"/>
          <p:nvPr>
            <p:ph type="title"/>
          </p:nvPr>
        </p:nvSpPr>
        <p:spPr>
          <a:xfrm>
            <a:off x="1270000" y="6718300"/>
            <a:ext cx="10464900" cy="14223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84" name="Google Shape;84;p19"/>
          <p:cNvSpPr txBox="1"/>
          <p:nvPr>
            <p:ph idx="1" type="body"/>
          </p:nvPr>
        </p:nvSpPr>
        <p:spPr>
          <a:xfrm>
            <a:off x="1270000" y="8153400"/>
            <a:ext cx="10464900" cy="11304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85" name="Google Shape;85;p19"/>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Mitte">
  <p:cSld name="Titel - Mitte">
    <p:spTree>
      <p:nvGrpSpPr>
        <p:cNvPr id="86" name="Shape 86"/>
        <p:cNvGrpSpPr/>
        <p:nvPr/>
      </p:nvGrpSpPr>
      <p:grpSpPr>
        <a:xfrm>
          <a:off x="0" y="0"/>
          <a:ext cx="0" cy="0"/>
          <a:chOff x="0" y="0"/>
          <a:chExt cx="0" cy="0"/>
        </a:xfrm>
      </p:grpSpPr>
      <p:sp>
        <p:nvSpPr>
          <p:cNvPr id="87" name="Google Shape;87;p20"/>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88" name="Google Shape;88;p20"/>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Vertikal">
  <p:cSld name="Foto - Vertikal">
    <p:spTree>
      <p:nvGrpSpPr>
        <p:cNvPr id="89" name="Shape 89"/>
        <p:cNvGrpSpPr/>
        <p:nvPr/>
      </p:nvGrpSpPr>
      <p:grpSpPr>
        <a:xfrm>
          <a:off x="0" y="0"/>
          <a:ext cx="0" cy="0"/>
          <a:chOff x="0" y="0"/>
          <a:chExt cx="0" cy="0"/>
        </a:xfrm>
      </p:grpSpPr>
      <p:sp>
        <p:nvSpPr>
          <p:cNvPr id="90" name="Google Shape;90;p21"/>
          <p:cNvSpPr/>
          <p:nvPr>
            <p:ph idx="2" type="pic"/>
          </p:nvPr>
        </p:nvSpPr>
        <p:spPr>
          <a:xfrm>
            <a:off x="2263775" y="613833"/>
            <a:ext cx="12401700" cy="8267700"/>
          </a:xfrm>
          <a:prstGeom prst="rect">
            <a:avLst/>
          </a:prstGeom>
          <a:noFill/>
          <a:ln>
            <a:noFill/>
          </a:ln>
        </p:spPr>
      </p:sp>
      <p:sp>
        <p:nvSpPr>
          <p:cNvPr id="91" name="Google Shape;91;p21"/>
          <p:cNvSpPr txBox="1"/>
          <p:nvPr>
            <p:ph type="title"/>
          </p:nvPr>
        </p:nvSpPr>
        <p:spPr>
          <a:xfrm>
            <a:off x="952500" y="635000"/>
            <a:ext cx="5334000" cy="39879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92" name="Google Shape;92;p21"/>
          <p:cNvSpPr txBox="1"/>
          <p:nvPr>
            <p:ph idx="1" type="body"/>
          </p:nvPr>
        </p:nvSpPr>
        <p:spPr>
          <a:xfrm>
            <a:off x="952500" y="4724400"/>
            <a:ext cx="5334000" cy="41148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93" name="Google Shape;93;p21"/>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type="title">
  <p:cSld name="TITLE">
    <p:spTree>
      <p:nvGrpSpPr>
        <p:cNvPr id="11" name="Shape 11"/>
        <p:cNvGrpSpPr/>
        <p:nvPr/>
      </p:nvGrpSpPr>
      <p:grpSpPr>
        <a:xfrm>
          <a:off x="0" y="0"/>
          <a:ext cx="0" cy="0"/>
          <a:chOff x="0" y="0"/>
          <a:chExt cx="0" cy="0"/>
        </a:xfrm>
      </p:grpSpPr>
      <p:sp>
        <p:nvSpPr>
          <p:cNvPr id="12" name="Google Shape;12;p3"/>
          <p:cNvSpPr txBox="1"/>
          <p:nvPr>
            <p:ph type="title"/>
          </p:nvPr>
        </p:nvSpPr>
        <p:spPr>
          <a:xfrm>
            <a:off x="1270000" y="1638300"/>
            <a:ext cx="10464800" cy="33020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3" name="Google Shape;13;p3"/>
          <p:cNvSpPr txBox="1"/>
          <p:nvPr>
            <p:ph idx="1" type="body"/>
          </p:nvPr>
        </p:nvSpPr>
        <p:spPr>
          <a:xfrm>
            <a:off x="1270000" y="50419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4" name="Google Shape;14;p3"/>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p:spTree>
      <p:nvGrpSpPr>
        <p:cNvPr id="94" name="Shape 94"/>
        <p:cNvGrpSpPr/>
        <p:nvPr/>
      </p:nvGrpSpPr>
      <p:grpSpPr>
        <a:xfrm>
          <a:off x="0" y="0"/>
          <a:ext cx="0" cy="0"/>
          <a:chOff x="0" y="0"/>
          <a:chExt cx="0" cy="0"/>
        </a:xfrm>
      </p:grpSpPr>
      <p:sp>
        <p:nvSpPr>
          <p:cNvPr id="95" name="Google Shape;95;p22"/>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96" name="Google Shape;96;p22"/>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Aufzählung">
  <p:cSld name="Titel &amp; Aufzählung">
    <p:spTree>
      <p:nvGrpSpPr>
        <p:cNvPr id="97" name="Shape 97"/>
        <p:cNvGrpSpPr/>
        <p:nvPr/>
      </p:nvGrpSpPr>
      <p:grpSpPr>
        <a:xfrm>
          <a:off x="0" y="0"/>
          <a:ext cx="0" cy="0"/>
          <a:chOff x="0" y="0"/>
          <a:chExt cx="0" cy="0"/>
        </a:xfrm>
      </p:grpSpPr>
      <p:sp>
        <p:nvSpPr>
          <p:cNvPr id="98" name="Google Shape;98;p23"/>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99" name="Google Shape;99;p23"/>
          <p:cNvSpPr txBox="1"/>
          <p:nvPr>
            <p:ph idx="1" type="body"/>
          </p:nvPr>
        </p:nvSpPr>
        <p:spPr>
          <a:xfrm>
            <a:off x="952500" y="2590800"/>
            <a:ext cx="11099700" cy="62865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00" name="Google Shape;100;p23"/>
          <p:cNvSpPr/>
          <p:nvPr/>
        </p:nvSpPr>
        <p:spPr>
          <a:xfrm>
            <a:off x="-87859" y="-876298"/>
            <a:ext cx="11652000" cy="1072200"/>
          </a:xfrm>
          <a:prstGeom prst="rect">
            <a:avLst/>
          </a:prstGeom>
          <a:solidFill>
            <a:srgbClr val="004C7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01" name="Google Shape;101;p23"/>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ufzählung &amp; Foto">
  <p:cSld name="Titel, Aufzählung &amp; Foto">
    <p:spTree>
      <p:nvGrpSpPr>
        <p:cNvPr id="102" name="Shape 102"/>
        <p:cNvGrpSpPr/>
        <p:nvPr/>
      </p:nvGrpSpPr>
      <p:grpSpPr>
        <a:xfrm>
          <a:off x="0" y="0"/>
          <a:ext cx="0" cy="0"/>
          <a:chOff x="0" y="0"/>
          <a:chExt cx="0" cy="0"/>
        </a:xfrm>
      </p:grpSpPr>
      <p:sp>
        <p:nvSpPr>
          <p:cNvPr id="103" name="Google Shape;103;p24"/>
          <p:cNvSpPr/>
          <p:nvPr>
            <p:ph idx="2" type="pic"/>
          </p:nvPr>
        </p:nvSpPr>
        <p:spPr>
          <a:xfrm>
            <a:off x="4086225" y="2586566"/>
            <a:ext cx="9429600" cy="6286500"/>
          </a:xfrm>
          <a:prstGeom prst="rect">
            <a:avLst/>
          </a:prstGeom>
          <a:noFill/>
          <a:ln>
            <a:noFill/>
          </a:ln>
        </p:spPr>
      </p:sp>
      <p:sp>
        <p:nvSpPr>
          <p:cNvPr id="104" name="Google Shape;104;p24"/>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05" name="Google Shape;105;p24"/>
          <p:cNvSpPr txBox="1"/>
          <p:nvPr>
            <p:ph idx="1" type="body"/>
          </p:nvPr>
        </p:nvSpPr>
        <p:spPr>
          <a:xfrm>
            <a:off x="952500" y="2590800"/>
            <a:ext cx="5334000" cy="6286500"/>
          </a:xfrm>
          <a:prstGeom prst="rect">
            <a:avLst/>
          </a:prstGeom>
          <a:noFill/>
          <a:ln>
            <a:noFill/>
          </a:ln>
        </p:spPr>
        <p:txBody>
          <a:bodyPr anchorCtr="0" anchor="ctr" bIns="50800" lIns="50800" spcFirstLastPara="1" rIns="50800" wrap="square" tIns="50800">
            <a:normAutofit/>
          </a:bodyPr>
          <a:lstStyle>
            <a:lvl1pPr indent="-486410" lvl="0" marL="457200" algn="l">
              <a:lnSpc>
                <a:spcPct val="100000"/>
              </a:lnSpc>
              <a:spcBef>
                <a:spcPts val="3200"/>
              </a:spcBef>
              <a:spcAft>
                <a:spcPts val="0"/>
              </a:spcAft>
              <a:buClr>
                <a:srgbClr val="000000"/>
              </a:buClr>
              <a:buSzPts val="4060"/>
              <a:buFont typeface="Helvetica Neue"/>
              <a:buChar char="•"/>
              <a:defRPr sz="2800"/>
            </a:lvl1pPr>
            <a:lvl2pPr indent="-486410" lvl="1" marL="914400" algn="l">
              <a:lnSpc>
                <a:spcPct val="100000"/>
              </a:lnSpc>
              <a:spcBef>
                <a:spcPts val="3200"/>
              </a:spcBef>
              <a:spcAft>
                <a:spcPts val="0"/>
              </a:spcAft>
              <a:buClr>
                <a:srgbClr val="000000"/>
              </a:buClr>
              <a:buSzPts val="4060"/>
              <a:buFont typeface="Helvetica Neue"/>
              <a:buChar char="•"/>
              <a:defRPr sz="2800"/>
            </a:lvl2pPr>
            <a:lvl3pPr indent="-486410" lvl="2" marL="1371600" algn="l">
              <a:lnSpc>
                <a:spcPct val="100000"/>
              </a:lnSpc>
              <a:spcBef>
                <a:spcPts val="3200"/>
              </a:spcBef>
              <a:spcAft>
                <a:spcPts val="0"/>
              </a:spcAft>
              <a:buClr>
                <a:srgbClr val="000000"/>
              </a:buClr>
              <a:buSzPts val="4060"/>
              <a:buFont typeface="Helvetica Neue"/>
              <a:buChar char="•"/>
              <a:defRPr sz="2800"/>
            </a:lvl3pPr>
            <a:lvl4pPr indent="-486410" lvl="3" marL="1828800" algn="l">
              <a:lnSpc>
                <a:spcPct val="100000"/>
              </a:lnSpc>
              <a:spcBef>
                <a:spcPts val="3200"/>
              </a:spcBef>
              <a:spcAft>
                <a:spcPts val="0"/>
              </a:spcAft>
              <a:buClr>
                <a:srgbClr val="000000"/>
              </a:buClr>
              <a:buSzPts val="4060"/>
              <a:buFont typeface="Helvetica Neue"/>
              <a:buChar char="•"/>
              <a:defRPr sz="2800"/>
            </a:lvl4pPr>
            <a:lvl5pPr indent="-486410" lvl="4" marL="2286000" algn="l">
              <a:lnSpc>
                <a:spcPct val="100000"/>
              </a:lnSpc>
              <a:spcBef>
                <a:spcPts val="3200"/>
              </a:spcBef>
              <a:spcAft>
                <a:spcPts val="0"/>
              </a:spcAft>
              <a:buClr>
                <a:srgbClr val="000000"/>
              </a:buClr>
              <a:buSzPts val="4060"/>
              <a:buFont typeface="Helvetica Neue"/>
              <a:buChar char="•"/>
              <a:defRPr sz="28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06" name="Google Shape;106;p24"/>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nkte">
  <p:cSld name="Punkte">
    <p:spTree>
      <p:nvGrpSpPr>
        <p:cNvPr id="107" name="Shape 107"/>
        <p:cNvGrpSpPr/>
        <p:nvPr/>
      </p:nvGrpSpPr>
      <p:grpSpPr>
        <a:xfrm>
          <a:off x="0" y="0"/>
          <a:ext cx="0" cy="0"/>
          <a:chOff x="0" y="0"/>
          <a:chExt cx="0" cy="0"/>
        </a:xfrm>
      </p:grpSpPr>
      <p:sp>
        <p:nvSpPr>
          <p:cNvPr id="108" name="Google Shape;108;p25"/>
          <p:cNvSpPr txBox="1"/>
          <p:nvPr>
            <p:ph idx="1" type="body"/>
          </p:nvPr>
        </p:nvSpPr>
        <p:spPr>
          <a:xfrm>
            <a:off x="952500" y="1270000"/>
            <a:ext cx="11099700" cy="72135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09" name="Google Shape;109;p25"/>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3 Stück">
  <p:cSld name="Foto - 3 Stück">
    <p:spTree>
      <p:nvGrpSpPr>
        <p:cNvPr id="110" name="Shape 110"/>
        <p:cNvGrpSpPr/>
        <p:nvPr/>
      </p:nvGrpSpPr>
      <p:grpSpPr>
        <a:xfrm>
          <a:off x="0" y="0"/>
          <a:ext cx="0" cy="0"/>
          <a:chOff x="0" y="0"/>
          <a:chExt cx="0" cy="0"/>
        </a:xfrm>
      </p:grpSpPr>
      <p:sp>
        <p:nvSpPr>
          <p:cNvPr id="111" name="Google Shape;111;p26"/>
          <p:cNvSpPr/>
          <p:nvPr>
            <p:ph idx="2" type="pic"/>
          </p:nvPr>
        </p:nvSpPr>
        <p:spPr>
          <a:xfrm>
            <a:off x="6680200" y="5029200"/>
            <a:ext cx="6054600" cy="4038600"/>
          </a:xfrm>
          <a:prstGeom prst="rect">
            <a:avLst/>
          </a:prstGeom>
          <a:noFill/>
          <a:ln>
            <a:noFill/>
          </a:ln>
        </p:spPr>
      </p:sp>
      <p:sp>
        <p:nvSpPr>
          <p:cNvPr id="112" name="Google Shape;112;p26"/>
          <p:cNvSpPr/>
          <p:nvPr>
            <p:ph idx="3" type="pic"/>
          </p:nvPr>
        </p:nvSpPr>
        <p:spPr>
          <a:xfrm>
            <a:off x="6502400" y="889000"/>
            <a:ext cx="5867400" cy="3911700"/>
          </a:xfrm>
          <a:prstGeom prst="rect">
            <a:avLst/>
          </a:prstGeom>
          <a:noFill/>
          <a:ln>
            <a:noFill/>
          </a:ln>
        </p:spPr>
      </p:sp>
      <p:sp>
        <p:nvSpPr>
          <p:cNvPr id="113" name="Google Shape;113;p26"/>
          <p:cNvSpPr/>
          <p:nvPr>
            <p:ph idx="4" type="pic"/>
          </p:nvPr>
        </p:nvSpPr>
        <p:spPr>
          <a:xfrm>
            <a:off x="-2374900" y="889000"/>
            <a:ext cx="11982300" cy="7988400"/>
          </a:xfrm>
          <a:prstGeom prst="rect">
            <a:avLst/>
          </a:prstGeom>
          <a:noFill/>
          <a:ln>
            <a:noFill/>
          </a:ln>
        </p:spPr>
      </p:sp>
      <p:sp>
        <p:nvSpPr>
          <p:cNvPr id="114" name="Google Shape;114;p26"/>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itat">
  <p:cSld name="Zitat">
    <p:spTree>
      <p:nvGrpSpPr>
        <p:cNvPr id="115" name="Shape 115"/>
        <p:cNvGrpSpPr/>
        <p:nvPr/>
      </p:nvGrpSpPr>
      <p:grpSpPr>
        <a:xfrm>
          <a:off x="0" y="0"/>
          <a:ext cx="0" cy="0"/>
          <a:chOff x="0" y="0"/>
          <a:chExt cx="0" cy="0"/>
        </a:xfrm>
      </p:grpSpPr>
      <p:sp>
        <p:nvSpPr>
          <p:cNvPr id="116" name="Google Shape;116;p27"/>
          <p:cNvSpPr txBox="1"/>
          <p:nvPr>
            <p:ph idx="1" type="body"/>
          </p:nvPr>
        </p:nvSpPr>
        <p:spPr>
          <a:xfrm>
            <a:off x="1270000" y="6362700"/>
            <a:ext cx="10464900" cy="461400"/>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2400"/>
              <a:buFont typeface="Helvetica Neue"/>
              <a:buNone/>
              <a:defRPr i="1" sz="2400"/>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17" name="Google Shape;117;p27"/>
          <p:cNvSpPr txBox="1"/>
          <p:nvPr>
            <p:ph idx="2" type="body"/>
          </p:nvPr>
        </p:nvSpPr>
        <p:spPr>
          <a:xfrm>
            <a:off x="1270000" y="4267112"/>
            <a:ext cx="10464900" cy="609900"/>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400"/>
              <a:buFont typeface="Helvetica Neue"/>
              <a:buNone/>
              <a:defRPr sz="3400">
                <a:latin typeface="Helvetica Neue"/>
                <a:ea typeface="Helvetica Neue"/>
                <a:cs typeface="Helvetica Neue"/>
                <a:sym typeface="Helvetica Neue"/>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18" name="Google Shape;118;p27"/>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119" name="Shape 119"/>
        <p:cNvGrpSpPr/>
        <p:nvPr/>
      </p:nvGrpSpPr>
      <p:grpSpPr>
        <a:xfrm>
          <a:off x="0" y="0"/>
          <a:ext cx="0" cy="0"/>
          <a:chOff x="0" y="0"/>
          <a:chExt cx="0" cy="0"/>
        </a:xfrm>
      </p:grpSpPr>
      <p:sp>
        <p:nvSpPr>
          <p:cNvPr id="120" name="Google Shape;120;p28"/>
          <p:cNvSpPr/>
          <p:nvPr>
            <p:ph idx="2" type="pic"/>
          </p:nvPr>
        </p:nvSpPr>
        <p:spPr>
          <a:xfrm>
            <a:off x="-949853" y="0"/>
            <a:ext cx="14904600" cy="9944100"/>
          </a:xfrm>
          <a:prstGeom prst="rect">
            <a:avLst/>
          </a:prstGeom>
          <a:noFill/>
          <a:ln>
            <a:noFill/>
          </a:ln>
        </p:spPr>
      </p:sp>
      <p:sp>
        <p:nvSpPr>
          <p:cNvPr id="121" name="Google Shape;121;p28"/>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2">
    <p:spTree>
      <p:nvGrpSpPr>
        <p:cNvPr id="122" name="Shape 122"/>
        <p:cNvGrpSpPr/>
        <p:nvPr/>
      </p:nvGrpSpPr>
      <p:grpSpPr>
        <a:xfrm>
          <a:off x="0" y="0"/>
          <a:ext cx="0" cy="0"/>
          <a:chOff x="0" y="0"/>
          <a:chExt cx="0" cy="0"/>
        </a:xfrm>
      </p:grpSpPr>
      <p:sp>
        <p:nvSpPr>
          <p:cNvPr id="123" name="Google Shape;123;p29"/>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7000"/>
              <a:buFont typeface="Helvetica Neue Light"/>
              <a:buNone/>
              <a:defRPr sz="7000">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grpSp>
        <p:nvGrpSpPr>
          <p:cNvPr id="124" name="Google Shape;124;p29"/>
          <p:cNvGrpSpPr/>
          <p:nvPr/>
        </p:nvGrpSpPr>
        <p:grpSpPr>
          <a:xfrm>
            <a:off x="1285430" y="-2"/>
            <a:ext cx="11724701" cy="102300"/>
            <a:chOff x="-1" y="-1"/>
            <a:chExt cx="11724701" cy="102300"/>
          </a:xfrm>
        </p:grpSpPr>
        <p:sp>
          <p:nvSpPr>
            <p:cNvPr id="125" name="Google Shape;125;p29"/>
            <p:cNvSpPr/>
            <p:nvPr/>
          </p:nvSpPr>
          <p:spPr>
            <a:xfrm>
              <a:off x="-1" y="-1"/>
              <a:ext cx="3891300" cy="102300"/>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26" name="Google Shape;126;p29"/>
            <p:cNvSpPr/>
            <p:nvPr/>
          </p:nvSpPr>
          <p:spPr>
            <a:xfrm>
              <a:off x="3891200" y="-1"/>
              <a:ext cx="3891300" cy="102300"/>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27" name="Google Shape;127;p29"/>
            <p:cNvSpPr/>
            <p:nvPr/>
          </p:nvSpPr>
          <p:spPr>
            <a:xfrm>
              <a:off x="7782400" y="-1"/>
              <a:ext cx="3942300" cy="102300"/>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grpSp>
      <p:pic>
        <p:nvPicPr>
          <p:cNvPr descr="Logo_17pt.wmf" id="128" name="Google Shape;128;p29"/>
          <p:cNvPicPr preferRelativeResize="0"/>
          <p:nvPr/>
        </p:nvPicPr>
        <p:blipFill rotWithShape="1">
          <a:blip r:embed="rId2">
            <a:alphaModFix/>
          </a:blip>
          <a:srcRect b="0" l="0" r="0" t="0"/>
          <a:stretch/>
        </p:blipFill>
        <p:spPr>
          <a:xfrm>
            <a:off x="11008500" y="8573622"/>
            <a:ext cx="1492392" cy="869246"/>
          </a:xfrm>
          <a:prstGeom prst="rect">
            <a:avLst/>
          </a:prstGeom>
          <a:noFill/>
          <a:ln>
            <a:noFill/>
          </a:ln>
        </p:spPr>
      </p:pic>
      <p:sp>
        <p:nvSpPr>
          <p:cNvPr id="129" name="Google Shape;129;p29"/>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3">
    <p:spTree>
      <p:nvGrpSpPr>
        <p:cNvPr id="130" name="Shape 130"/>
        <p:cNvGrpSpPr/>
        <p:nvPr/>
      </p:nvGrpSpPr>
      <p:grpSpPr>
        <a:xfrm>
          <a:off x="0" y="0"/>
          <a:ext cx="0" cy="0"/>
          <a:chOff x="0" y="0"/>
          <a:chExt cx="0" cy="0"/>
        </a:xfrm>
      </p:grpSpPr>
      <p:sp>
        <p:nvSpPr>
          <p:cNvPr id="131" name="Google Shape;131;p30"/>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8000"/>
              <a:buFont typeface="Helvetica Neue Light"/>
              <a:buNone/>
              <a:defRPr>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grpSp>
        <p:nvGrpSpPr>
          <p:cNvPr id="132" name="Google Shape;132;p30"/>
          <p:cNvGrpSpPr/>
          <p:nvPr/>
        </p:nvGrpSpPr>
        <p:grpSpPr>
          <a:xfrm>
            <a:off x="1285430" y="-2"/>
            <a:ext cx="11724701" cy="102300"/>
            <a:chOff x="-1" y="-1"/>
            <a:chExt cx="11724701" cy="102300"/>
          </a:xfrm>
        </p:grpSpPr>
        <p:sp>
          <p:nvSpPr>
            <p:cNvPr id="133" name="Google Shape;133;p30"/>
            <p:cNvSpPr/>
            <p:nvPr/>
          </p:nvSpPr>
          <p:spPr>
            <a:xfrm>
              <a:off x="-1" y="-1"/>
              <a:ext cx="3891300" cy="102300"/>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34" name="Google Shape;134;p30"/>
            <p:cNvSpPr/>
            <p:nvPr/>
          </p:nvSpPr>
          <p:spPr>
            <a:xfrm>
              <a:off x="3891200" y="-1"/>
              <a:ext cx="3891300" cy="102300"/>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35" name="Google Shape;135;p30"/>
            <p:cNvSpPr/>
            <p:nvPr/>
          </p:nvSpPr>
          <p:spPr>
            <a:xfrm>
              <a:off x="7782400" y="-1"/>
              <a:ext cx="3942300" cy="102300"/>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grpSp>
      <p:sp>
        <p:nvSpPr>
          <p:cNvPr id="136" name="Google Shape;136;p30"/>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tx">
  <p:cSld name="TITLE_AND_BODY">
    <p:spTree>
      <p:nvGrpSpPr>
        <p:cNvPr id="141" name="Shape 141"/>
        <p:cNvGrpSpPr/>
        <p:nvPr/>
      </p:nvGrpSpPr>
      <p:grpSpPr>
        <a:xfrm>
          <a:off x="0" y="0"/>
          <a:ext cx="0" cy="0"/>
          <a:chOff x="0" y="0"/>
          <a:chExt cx="0" cy="0"/>
        </a:xfrm>
      </p:grpSpPr>
      <p:sp>
        <p:nvSpPr>
          <p:cNvPr id="142" name="Google Shape;142;p32"/>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Horizontal">
  <p:cSld name="Foto - Horizontal">
    <p:spTree>
      <p:nvGrpSpPr>
        <p:cNvPr id="15" name="Shape 15"/>
        <p:cNvGrpSpPr/>
        <p:nvPr/>
      </p:nvGrpSpPr>
      <p:grpSpPr>
        <a:xfrm>
          <a:off x="0" y="0"/>
          <a:ext cx="0" cy="0"/>
          <a:chOff x="0" y="0"/>
          <a:chExt cx="0" cy="0"/>
        </a:xfrm>
      </p:grpSpPr>
      <p:sp>
        <p:nvSpPr>
          <p:cNvPr id="16" name="Google Shape;16;p4"/>
          <p:cNvSpPr/>
          <p:nvPr>
            <p:ph idx="2" type="pic"/>
          </p:nvPr>
        </p:nvSpPr>
        <p:spPr>
          <a:xfrm>
            <a:off x="1622088" y="289099"/>
            <a:ext cx="9753603" cy="6505789"/>
          </a:xfrm>
          <a:prstGeom prst="rect">
            <a:avLst/>
          </a:prstGeom>
          <a:noFill/>
          <a:ln>
            <a:noFill/>
          </a:ln>
        </p:spPr>
      </p:sp>
      <p:sp>
        <p:nvSpPr>
          <p:cNvPr id="17" name="Google Shape;17;p4"/>
          <p:cNvSpPr txBox="1"/>
          <p:nvPr>
            <p:ph type="title"/>
          </p:nvPr>
        </p:nvSpPr>
        <p:spPr>
          <a:xfrm>
            <a:off x="1270000" y="6718300"/>
            <a:ext cx="10464800" cy="14224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8" name="Google Shape;18;p4"/>
          <p:cNvSpPr txBox="1"/>
          <p:nvPr>
            <p:ph idx="1" type="body"/>
          </p:nvPr>
        </p:nvSpPr>
        <p:spPr>
          <a:xfrm>
            <a:off x="1270000" y="81534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9" name="Google Shape;19;p4"/>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type="title">
  <p:cSld name="TITLE">
    <p:spTree>
      <p:nvGrpSpPr>
        <p:cNvPr id="143" name="Shape 143"/>
        <p:cNvGrpSpPr/>
        <p:nvPr/>
      </p:nvGrpSpPr>
      <p:grpSpPr>
        <a:xfrm>
          <a:off x="0" y="0"/>
          <a:ext cx="0" cy="0"/>
          <a:chOff x="0" y="0"/>
          <a:chExt cx="0" cy="0"/>
        </a:xfrm>
      </p:grpSpPr>
      <p:sp>
        <p:nvSpPr>
          <p:cNvPr id="144" name="Google Shape;144;p33"/>
          <p:cNvSpPr txBox="1"/>
          <p:nvPr>
            <p:ph type="title"/>
          </p:nvPr>
        </p:nvSpPr>
        <p:spPr>
          <a:xfrm>
            <a:off x="1270000" y="1638300"/>
            <a:ext cx="10464900" cy="3302100"/>
          </a:xfrm>
          <a:prstGeom prst="rect">
            <a:avLst/>
          </a:prstGeom>
          <a:noFill/>
          <a:ln>
            <a:noFill/>
          </a:ln>
        </p:spPr>
        <p:txBody>
          <a:bodyPr anchorCtr="0" anchor="b"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45" name="Google Shape;145;p33"/>
          <p:cNvSpPr txBox="1"/>
          <p:nvPr>
            <p:ph idx="1" type="body"/>
          </p:nvPr>
        </p:nvSpPr>
        <p:spPr>
          <a:xfrm>
            <a:off x="1270000" y="5041900"/>
            <a:ext cx="10464900" cy="1130400"/>
          </a:xfrm>
          <a:prstGeom prst="rect">
            <a:avLst/>
          </a:prstGeom>
          <a:noFill/>
          <a:ln>
            <a:noFill/>
          </a:ln>
        </p:spPr>
        <p:txBody>
          <a:bodyPr anchorCtr="0" anchor="t" bIns="50800" lIns="50800" spcFirstLastPara="1" rIns="50800" wrap="square" tIns="50800">
            <a:normAutofit/>
          </a:bodyPr>
          <a:lstStyle>
            <a:lvl1pPr indent="-228600" lvl="0" marL="457200" rtl="0" algn="ctr">
              <a:lnSpc>
                <a:spcPct val="100000"/>
              </a:lnSpc>
              <a:spcBef>
                <a:spcPts val="0"/>
              </a:spcBef>
              <a:spcAft>
                <a:spcPts val="0"/>
              </a:spcAft>
              <a:buClr>
                <a:srgbClr val="000000"/>
              </a:buClr>
              <a:buSzPts val="3700"/>
              <a:buFont typeface="Helvetica Neue"/>
              <a:buNone/>
              <a:defRPr sz="3700"/>
            </a:lvl1pPr>
            <a:lvl2pPr indent="-228600" lvl="1" marL="914400" rtl="0" algn="ctr">
              <a:lnSpc>
                <a:spcPct val="100000"/>
              </a:lnSpc>
              <a:spcBef>
                <a:spcPts val="0"/>
              </a:spcBef>
              <a:spcAft>
                <a:spcPts val="0"/>
              </a:spcAft>
              <a:buClr>
                <a:srgbClr val="000000"/>
              </a:buClr>
              <a:buSzPts val="3700"/>
              <a:buFont typeface="Helvetica Neue"/>
              <a:buNone/>
              <a:defRPr sz="3700"/>
            </a:lvl2pPr>
            <a:lvl3pPr indent="-228600" lvl="2" marL="1371600" rtl="0" algn="ctr">
              <a:lnSpc>
                <a:spcPct val="100000"/>
              </a:lnSpc>
              <a:spcBef>
                <a:spcPts val="0"/>
              </a:spcBef>
              <a:spcAft>
                <a:spcPts val="0"/>
              </a:spcAft>
              <a:buClr>
                <a:srgbClr val="000000"/>
              </a:buClr>
              <a:buSzPts val="3700"/>
              <a:buFont typeface="Helvetica Neue"/>
              <a:buNone/>
              <a:defRPr sz="3700"/>
            </a:lvl3pPr>
            <a:lvl4pPr indent="-228600" lvl="3" marL="1828800" rtl="0" algn="ctr">
              <a:lnSpc>
                <a:spcPct val="100000"/>
              </a:lnSpc>
              <a:spcBef>
                <a:spcPts val="0"/>
              </a:spcBef>
              <a:spcAft>
                <a:spcPts val="0"/>
              </a:spcAft>
              <a:buClr>
                <a:srgbClr val="000000"/>
              </a:buClr>
              <a:buSzPts val="3700"/>
              <a:buFont typeface="Helvetica Neue"/>
              <a:buNone/>
              <a:defRPr sz="3700"/>
            </a:lvl4pPr>
            <a:lvl5pPr indent="-228600" lvl="4" marL="2286000" rtl="0" algn="ctr">
              <a:lnSpc>
                <a:spcPct val="100000"/>
              </a:lnSpc>
              <a:spcBef>
                <a:spcPts val="0"/>
              </a:spcBef>
              <a:spcAft>
                <a:spcPts val="0"/>
              </a:spcAft>
              <a:buClr>
                <a:srgbClr val="000000"/>
              </a:buClr>
              <a:buSzPts val="3700"/>
              <a:buFont typeface="Helvetica Neue"/>
              <a:buNone/>
              <a:defRPr sz="3700"/>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46" name="Google Shape;146;p33"/>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b="0" i="0" sz="1600" u="none" cap="none" strike="noStrike">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Horizontal">
  <p:cSld name="Foto - Horizontal">
    <p:spTree>
      <p:nvGrpSpPr>
        <p:cNvPr id="147" name="Shape 147"/>
        <p:cNvGrpSpPr/>
        <p:nvPr/>
      </p:nvGrpSpPr>
      <p:grpSpPr>
        <a:xfrm>
          <a:off x="0" y="0"/>
          <a:ext cx="0" cy="0"/>
          <a:chOff x="0" y="0"/>
          <a:chExt cx="0" cy="0"/>
        </a:xfrm>
      </p:grpSpPr>
      <p:sp>
        <p:nvSpPr>
          <p:cNvPr id="148" name="Google Shape;148;p34"/>
          <p:cNvSpPr/>
          <p:nvPr>
            <p:ph idx="2" type="pic"/>
          </p:nvPr>
        </p:nvSpPr>
        <p:spPr>
          <a:xfrm>
            <a:off x="1622088" y="289099"/>
            <a:ext cx="9753600" cy="6505800"/>
          </a:xfrm>
          <a:prstGeom prst="rect">
            <a:avLst/>
          </a:prstGeom>
          <a:noFill/>
          <a:ln>
            <a:noFill/>
          </a:ln>
        </p:spPr>
      </p:sp>
      <p:sp>
        <p:nvSpPr>
          <p:cNvPr id="149" name="Google Shape;149;p34"/>
          <p:cNvSpPr txBox="1"/>
          <p:nvPr>
            <p:ph type="title"/>
          </p:nvPr>
        </p:nvSpPr>
        <p:spPr>
          <a:xfrm>
            <a:off x="1270000" y="6718300"/>
            <a:ext cx="10464900" cy="1422300"/>
          </a:xfrm>
          <a:prstGeom prst="rect">
            <a:avLst/>
          </a:prstGeom>
          <a:noFill/>
          <a:ln>
            <a:noFill/>
          </a:ln>
        </p:spPr>
        <p:txBody>
          <a:bodyPr anchorCtr="0" anchor="b"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50" name="Google Shape;150;p34"/>
          <p:cNvSpPr txBox="1"/>
          <p:nvPr>
            <p:ph idx="1" type="body"/>
          </p:nvPr>
        </p:nvSpPr>
        <p:spPr>
          <a:xfrm>
            <a:off x="1270000" y="8153400"/>
            <a:ext cx="10464900" cy="1130400"/>
          </a:xfrm>
          <a:prstGeom prst="rect">
            <a:avLst/>
          </a:prstGeom>
          <a:noFill/>
          <a:ln>
            <a:noFill/>
          </a:ln>
        </p:spPr>
        <p:txBody>
          <a:bodyPr anchorCtr="0" anchor="t" bIns="50800" lIns="50800" spcFirstLastPara="1" rIns="50800" wrap="square" tIns="50800">
            <a:normAutofit/>
          </a:bodyPr>
          <a:lstStyle>
            <a:lvl1pPr indent="-228600" lvl="0" marL="457200" rtl="0" algn="ctr">
              <a:lnSpc>
                <a:spcPct val="100000"/>
              </a:lnSpc>
              <a:spcBef>
                <a:spcPts val="0"/>
              </a:spcBef>
              <a:spcAft>
                <a:spcPts val="0"/>
              </a:spcAft>
              <a:buClr>
                <a:srgbClr val="000000"/>
              </a:buClr>
              <a:buSzPts val="3700"/>
              <a:buFont typeface="Helvetica Neue"/>
              <a:buNone/>
              <a:defRPr sz="3700"/>
            </a:lvl1pPr>
            <a:lvl2pPr indent="-228600" lvl="1" marL="914400" rtl="0" algn="ctr">
              <a:lnSpc>
                <a:spcPct val="100000"/>
              </a:lnSpc>
              <a:spcBef>
                <a:spcPts val="0"/>
              </a:spcBef>
              <a:spcAft>
                <a:spcPts val="0"/>
              </a:spcAft>
              <a:buClr>
                <a:srgbClr val="000000"/>
              </a:buClr>
              <a:buSzPts val="3700"/>
              <a:buFont typeface="Helvetica Neue"/>
              <a:buNone/>
              <a:defRPr sz="3700"/>
            </a:lvl2pPr>
            <a:lvl3pPr indent="-228600" lvl="2" marL="1371600" rtl="0" algn="ctr">
              <a:lnSpc>
                <a:spcPct val="100000"/>
              </a:lnSpc>
              <a:spcBef>
                <a:spcPts val="0"/>
              </a:spcBef>
              <a:spcAft>
                <a:spcPts val="0"/>
              </a:spcAft>
              <a:buClr>
                <a:srgbClr val="000000"/>
              </a:buClr>
              <a:buSzPts val="3700"/>
              <a:buFont typeface="Helvetica Neue"/>
              <a:buNone/>
              <a:defRPr sz="3700"/>
            </a:lvl3pPr>
            <a:lvl4pPr indent="-228600" lvl="3" marL="1828800" rtl="0" algn="ctr">
              <a:lnSpc>
                <a:spcPct val="100000"/>
              </a:lnSpc>
              <a:spcBef>
                <a:spcPts val="0"/>
              </a:spcBef>
              <a:spcAft>
                <a:spcPts val="0"/>
              </a:spcAft>
              <a:buClr>
                <a:srgbClr val="000000"/>
              </a:buClr>
              <a:buSzPts val="3700"/>
              <a:buFont typeface="Helvetica Neue"/>
              <a:buNone/>
              <a:defRPr sz="3700"/>
            </a:lvl4pPr>
            <a:lvl5pPr indent="-228600" lvl="4" marL="2286000" rtl="0" algn="ctr">
              <a:lnSpc>
                <a:spcPct val="100000"/>
              </a:lnSpc>
              <a:spcBef>
                <a:spcPts val="0"/>
              </a:spcBef>
              <a:spcAft>
                <a:spcPts val="0"/>
              </a:spcAft>
              <a:buClr>
                <a:srgbClr val="000000"/>
              </a:buClr>
              <a:buSzPts val="3700"/>
              <a:buFont typeface="Helvetica Neue"/>
              <a:buNone/>
              <a:defRPr sz="3700"/>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51" name="Google Shape;151;p34"/>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Mitte">
  <p:cSld name="Titel - Mitte">
    <p:spTree>
      <p:nvGrpSpPr>
        <p:cNvPr id="152" name="Shape 152"/>
        <p:cNvGrpSpPr/>
        <p:nvPr/>
      </p:nvGrpSpPr>
      <p:grpSpPr>
        <a:xfrm>
          <a:off x="0" y="0"/>
          <a:ext cx="0" cy="0"/>
          <a:chOff x="0" y="0"/>
          <a:chExt cx="0" cy="0"/>
        </a:xfrm>
      </p:grpSpPr>
      <p:sp>
        <p:nvSpPr>
          <p:cNvPr id="153" name="Google Shape;153;p35"/>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54" name="Google Shape;154;p35"/>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Vertikal">
  <p:cSld name="Foto - Vertikal">
    <p:spTree>
      <p:nvGrpSpPr>
        <p:cNvPr id="155" name="Shape 155"/>
        <p:cNvGrpSpPr/>
        <p:nvPr/>
      </p:nvGrpSpPr>
      <p:grpSpPr>
        <a:xfrm>
          <a:off x="0" y="0"/>
          <a:ext cx="0" cy="0"/>
          <a:chOff x="0" y="0"/>
          <a:chExt cx="0" cy="0"/>
        </a:xfrm>
      </p:grpSpPr>
      <p:sp>
        <p:nvSpPr>
          <p:cNvPr id="156" name="Google Shape;156;p36"/>
          <p:cNvSpPr/>
          <p:nvPr>
            <p:ph idx="2" type="pic"/>
          </p:nvPr>
        </p:nvSpPr>
        <p:spPr>
          <a:xfrm>
            <a:off x="2263775" y="613833"/>
            <a:ext cx="12401700" cy="8267700"/>
          </a:xfrm>
          <a:prstGeom prst="rect">
            <a:avLst/>
          </a:prstGeom>
          <a:noFill/>
          <a:ln>
            <a:noFill/>
          </a:ln>
        </p:spPr>
      </p:sp>
      <p:sp>
        <p:nvSpPr>
          <p:cNvPr id="157" name="Google Shape;157;p36"/>
          <p:cNvSpPr txBox="1"/>
          <p:nvPr>
            <p:ph type="title"/>
          </p:nvPr>
        </p:nvSpPr>
        <p:spPr>
          <a:xfrm>
            <a:off x="952500" y="635000"/>
            <a:ext cx="5334000" cy="3987900"/>
          </a:xfrm>
          <a:prstGeom prst="rect">
            <a:avLst/>
          </a:prstGeom>
          <a:noFill/>
          <a:ln>
            <a:noFill/>
          </a:ln>
        </p:spPr>
        <p:txBody>
          <a:bodyPr anchorCtr="0" anchor="b" bIns="50800" lIns="50800" spcFirstLastPara="1" rIns="50800" wrap="square" tIns="50800">
            <a:normAutofit/>
          </a:bodyPr>
          <a:lstStyle>
            <a:lvl1pPr lvl="0" rtl="0" algn="ctr">
              <a:lnSpc>
                <a:spcPct val="100000"/>
              </a:lnSpc>
              <a:spcBef>
                <a:spcPts val="0"/>
              </a:spcBef>
              <a:spcAft>
                <a:spcPts val="0"/>
              </a:spcAft>
              <a:buClr>
                <a:srgbClr val="000000"/>
              </a:buClr>
              <a:buSzPts val="6000"/>
              <a:buFont typeface="Helvetica Neue"/>
              <a:buNone/>
              <a:defRPr sz="6000"/>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58" name="Google Shape;158;p36"/>
          <p:cNvSpPr txBox="1"/>
          <p:nvPr>
            <p:ph idx="1" type="body"/>
          </p:nvPr>
        </p:nvSpPr>
        <p:spPr>
          <a:xfrm>
            <a:off x="952500" y="4724400"/>
            <a:ext cx="5334000" cy="4114800"/>
          </a:xfrm>
          <a:prstGeom prst="rect">
            <a:avLst/>
          </a:prstGeom>
          <a:noFill/>
          <a:ln>
            <a:noFill/>
          </a:ln>
        </p:spPr>
        <p:txBody>
          <a:bodyPr anchorCtr="0" anchor="t" bIns="50800" lIns="50800" spcFirstLastPara="1" rIns="50800" wrap="square" tIns="50800">
            <a:normAutofit/>
          </a:bodyPr>
          <a:lstStyle>
            <a:lvl1pPr indent="-228600" lvl="0" marL="457200" rtl="0" algn="ctr">
              <a:lnSpc>
                <a:spcPct val="100000"/>
              </a:lnSpc>
              <a:spcBef>
                <a:spcPts val="0"/>
              </a:spcBef>
              <a:spcAft>
                <a:spcPts val="0"/>
              </a:spcAft>
              <a:buClr>
                <a:srgbClr val="000000"/>
              </a:buClr>
              <a:buSzPts val="3700"/>
              <a:buFont typeface="Helvetica Neue"/>
              <a:buNone/>
              <a:defRPr sz="3700"/>
            </a:lvl1pPr>
            <a:lvl2pPr indent="-228600" lvl="1" marL="914400" rtl="0" algn="ctr">
              <a:lnSpc>
                <a:spcPct val="100000"/>
              </a:lnSpc>
              <a:spcBef>
                <a:spcPts val="0"/>
              </a:spcBef>
              <a:spcAft>
                <a:spcPts val="0"/>
              </a:spcAft>
              <a:buClr>
                <a:srgbClr val="000000"/>
              </a:buClr>
              <a:buSzPts val="3700"/>
              <a:buFont typeface="Helvetica Neue"/>
              <a:buNone/>
              <a:defRPr sz="3700"/>
            </a:lvl2pPr>
            <a:lvl3pPr indent="-228600" lvl="2" marL="1371600" rtl="0" algn="ctr">
              <a:lnSpc>
                <a:spcPct val="100000"/>
              </a:lnSpc>
              <a:spcBef>
                <a:spcPts val="0"/>
              </a:spcBef>
              <a:spcAft>
                <a:spcPts val="0"/>
              </a:spcAft>
              <a:buClr>
                <a:srgbClr val="000000"/>
              </a:buClr>
              <a:buSzPts val="3700"/>
              <a:buFont typeface="Helvetica Neue"/>
              <a:buNone/>
              <a:defRPr sz="3700"/>
            </a:lvl3pPr>
            <a:lvl4pPr indent="-228600" lvl="3" marL="1828800" rtl="0" algn="ctr">
              <a:lnSpc>
                <a:spcPct val="100000"/>
              </a:lnSpc>
              <a:spcBef>
                <a:spcPts val="0"/>
              </a:spcBef>
              <a:spcAft>
                <a:spcPts val="0"/>
              </a:spcAft>
              <a:buClr>
                <a:srgbClr val="000000"/>
              </a:buClr>
              <a:buSzPts val="3700"/>
              <a:buFont typeface="Helvetica Neue"/>
              <a:buNone/>
              <a:defRPr sz="3700"/>
            </a:lvl4pPr>
            <a:lvl5pPr indent="-228600" lvl="4" marL="2286000" rtl="0" algn="ctr">
              <a:lnSpc>
                <a:spcPct val="100000"/>
              </a:lnSpc>
              <a:spcBef>
                <a:spcPts val="0"/>
              </a:spcBef>
              <a:spcAft>
                <a:spcPts val="0"/>
              </a:spcAft>
              <a:buClr>
                <a:srgbClr val="000000"/>
              </a:buClr>
              <a:buSzPts val="3700"/>
              <a:buFont typeface="Helvetica Neue"/>
              <a:buNone/>
              <a:defRPr sz="3700"/>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59" name="Google Shape;159;p36"/>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p:spTree>
      <p:nvGrpSpPr>
        <p:cNvPr id="160" name="Shape 160"/>
        <p:cNvGrpSpPr/>
        <p:nvPr/>
      </p:nvGrpSpPr>
      <p:grpSpPr>
        <a:xfrm>
          <a:off x="0" y="0"/>
          <a:ext cx="0" cy="0"/>
          <a:chOff x="0" y="0"/>
          <a:chExt cx="0" cy="0"/>
        </a:xfrm>
      </p:grpSpPr>
      <p:sp>
        <p:nvSpPr>
          <p:cNvPr id="161" name="Google Shape;161;p37"/>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62" name="Google Shape;162;p37"/>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Aufzählung">
  <p:cSld name="Titel &amp; Aufzählung">
    <p:spTree>
      <p:nvGrpSpPr>
        <p:cNvPr id="163" name="Shape 163"/>
        <p:cNvGrpSpPr/>
        <p:nvPr/>
      </p:nvGrpSpPr>
      <p:grpSpPr>
        <a:xfrm>
          <a:off x="0" y="0"/>
          <a:ext cx="0" cy="0"/>
          <a:chOff x="0" y="0"/>
          <a:chExt cx="0" cy="0"/>
        </a:xfrm>
      </p:grpSpPr>
      <p:sp>
        <p:nvSpPr>
          <p:cNvPr id="164" name="Google Shape;164;p38"/>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65" name="Google Shape;165;p38"/>
          <p:cNvSpPr txBox="1"/>
          <p:nvPr>
            <p:ph idx="1" type="body"/>
          </p:nvPr>
        </p:nvSpPr>
        <p:spPr>
          <a:xfrm>
            <a:off x="952500" y="2590800"/>
            <a:ext cx="11099700" cy="6286500"/>
          </a:xfrm>
          <a:prstGeom prst="rect">
            <a:avLst/>
          </a:prstGeom>
          <a:noFill/>
          <a:ln>
            <a:noFill/>
          </a:ln>
        </p:spPr>
        <p:txBody>
          <a:bodyPr anchorCtr="0" anchor="ctr" bIns="50800" lIns="50800" spcFirstLastPara="1" rIns="50800" wrap="square" tIns="50800">
            <a:normAutofit/>
          </a:bodyPr>
          <a:lstStyle>
            <a:lvl1pPr indent="-394335" lvl="0" marL="457200" rtl="0" algn="l">
              <a:lnSpc>
                <a:spcPct val="100000"/>
              </a:lnSpc>
              <a:spcBef>
                <a:spcPts val="4200"/>
              </a:spcBef>
              <a:spcAft>
                <a:spcPts val="0"/>
              </a:spcAft>
              <a:buClr>
                <a:srgbClr val="000000"/>
              </a:buClr>
              <a:buSzPts val="2610"/>
              <a:buChar char="•"/>
              <a:defRPr/>
            </a:lvl1pPr>
            <a:lvl2pPr indent="-394335" lvl="1" marL="914400" rtl="0" algn="l">
              <a:lnSpc>
                <a:spcPct val="100000"/>
              </a:lnSpc>
              <a:spcBef>
                <a:spcPts val="4200"/>
              </a:spcBef>
              <a:spcAft>
                <a:spcPts val="0"/>
              </a:spcAft>
              <a:buClr>
                <a:srgbClr val="000000"/>
              </a:buClr>
              <a:buSzPts val="2610"/>
              <a:buChar char="•"/>
              <a:defRPr/>
            </a:lvl2pPr>
            <a:lvl3pPr indent="-394335" lvl="2" marL="1371600" rtl="0" algn="l">
              <a:lnSpc>
                <a:spcPct val="100000"/>
              </a:lnSpc>
              <a:spcBef>
                <a:spcPts val="4200"/>
              </a:spcBef>
              <a:spcAft>
                <a:spcPts val="0"/>
              </a:spcAft>
              <a:buClr>
                <a:srgbClr val="000000"/>
              </a:buClr>
              <a:buSzPts val="2610"/>
              <a:buChar char="•"/>
              <a:defRPr/>
            </a:lvl3pPr>
            <a:lvl4pPr indent="-394335" lvl="3" marL="1828800" rtl="0" algn="l">
              <a:lnSpc>
                <a:spcPct val="100000"/>
              </a:lnSpc>
              <a:spcBef>
                <a:spcPts val="4200"/>
              </a:spcBef>
              <a:spcAft>
                <a:spcPts val="0"/>
              </a:spcAft>
              <a:buClr>
                <a:srgbClr val="000000"/>
              </a:buClr>
              <a:buSzPts val="2610"/>
              <a:buChar char="•"/>
              <a:defRPr/>
            </a:lvl4pPr>
            <a:lvl5pPr indent="-394335" lvl="4" marL="2286000" rtl="0" algn="l">
              <a:lnSpc>
                <a:spcPct val="100000"/>
              </a:lnSpc>
              <a:spcBef>
                <a:spcPts val="4200"/>
              </a:spcBef>
              <a:spcAft>
                <a:spcPts val="0"/>
              </a:spcAft>
              <a:buClr>
                <a:srgbClr val="000000"/>
              </a:buClr>
              <a:buSzPts val="2610"/>
              <a:buChar char="•"/>
              <a:defRPr/>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66" name="Google Shape;166;p38"/>
          <p:cNvSpPr/>
          <p:nvPr/>
        </p:nvSpPr>
        <p:spPr>
          <a:xfrm>
            <a:off x="-87859" y="-876298"/>
            <a:ext cx="11652000" cy="1072200"/>
          </a:xfrm>
          <a:prstGeom prst="rect">
            <a:avLst/>
          </a:prstGeom>
          <a:solidFill>
            <a:srgbClr val="004C7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67" name="Google Shape;167;p38"/>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ufzählung &amp; Foto">
  <p:cSld name="Titel, Aufzählung &amp; Foto">
    <p:spTree>
      <p:nvGrpSpPr>
        <p:cNvPr id="168" name="Shape 168"/>
        <p:cNvGrpSpPr/>
        <p:nvPr/>
      </p:nvGrpSpPr>
      <p:grpSpPr>
        <a:xfrm>
          <a:off x="0" y="0"/>
          <a:ext cx="0" cy="0"/>
          <a:chOff x="0" y="0"/>
          <a:chExt cx="0" cy="0"/>
        </a:xfrm>
      </p:grpSpPr>
      <p:sp>
        <p:nvSpPr>
          <p:cNvPr id="169" name="Google Shape;169;p39"/>
          <p:cNvSpPr/>
          <p:nvPr>
            <p:ph idx="2" type="pic"/>
          </p:nvPr>
        </p:nvSpPr>
        <p:spPr>
          <a:xfrm>
            <a:off x="4086225" y="2586566"/>
            <a:ext cx="9429600" cy="6286500"/>
          </a:xfrm>
          <a:prstGeom prst="rect">
            <a:avLst/>
          </a:prstGeom>
          <a:noFill/>
          <a:ln>
            <a:noFill/>
          </a:ln>
        </p:spPr>
      </p:sp>
      <p:sp>
        <p:nvSpPr>
          <p:cNvPr id="170" name="Google Shape;170;p39"/>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171" name="Google Shape;171;p39"/>
          <p:cNvSpPr txBox="1"/>
          <p:nvPr>
            <p:ph idx="1" type="body"/>
          </p:nvPr>
        </p:nvSpPr>
        <p:spPr>
          <a:xfrm>
            <a:off x="952500" y="2590800"/>
            <a:ext cx="5334000" cy="6286500"/>
          </a:xfrm>
          <a:prstGeom prst="rect">
            <a:avLst/>
          </a:prstGeom>
          <a:noFill/>
          <a:ln>
            <a:noFill/>
          </a:ln>
        </p:spPr>
        <p:txBody>
          <a:bodyPr anchorCtr="0" anchor="ctr" bIns="50800" lIns="50800" spcFirstLastPara="1" rIns="50800" wrap="square" tIns="50800">
            <a:normAutofit/>
          </a:bodyPr>
          <a:lstStyle>
            <a:lvl1pPr indent="-486410" lvl="0" marL="457200" rtl="0" algn="l">
              <a:lnSpc>
                <a:spcPct val="100000"/>
              </a:lnSpc>
              <a:spcBef>
                <a:spcPts val="3200"/>
              </a:spcBef>
              <a:spcAft>
                <a:spcPts val="0"/>
              </a:spcAft>
              <a:buClr>
                <a:srgbClr val="000000"/>
              </a:buClr>
              <a:buSzPts val="4060"/>
              <a:buFont typeface="Helvetica Neue"/>
              <a:buChar char="•"/>
              <a:defRPr sz="2800"/>
            </a:lvl1pPr>
            <a:lvl2pPr indent="-486410" lvl="1" marL="914400" rtl="0" algn="l">
              <a:lnSpc>
                <a:spcPct val="100000"/>
              </a:lnSpc>
              <a:spcBef>
                <a:spcPts val="3200"/>
              </a:spcBef>
              <a:spcAft>
                <a:spcPts val="0"/>
              </a:spcAft>
              <a:buClr>
                <a:srgbClr val="000000"/>
              </a:buClr>
              <a:buSzPts val="4060"/>
              <a:buFont typeface="Helvetica Neue"/>
              <a:buChar char="•"/>
              <a:defRPr sz="2800"/>
            </a:lvl2pPr>
            <a:lvl3pPr indent="-486410" lvl="2" marL="1371600" rtl="0" algn="l">
              <a:lnSpc>
                <a:spcPct val="100000"/>
              </a:lnSpc>
              <a:spcBef>
                <a:spcPts val="3200"/>
              </a:spcBef>
              <a:spcAft>
                <a:spcPts val="0"/>
              </a:spcAft>
              <a:buClr>
                <a:srgbClr val="000000"/>
              </a:buClr>
              <a:buSzPts val="4060"/>
              <a:buFont typeface="Helvetica Neue"/>
              <a:buChar char="•"/>
              <a:defRPr sz="2800"/>
            </a:lvl3pPr>
            <a:lvl4pPr indent="-486410" lvl="3" marL="1828800" rtl="0" algn="l">
              <a:lnSpc>
                <a:spcPct val="100000"/>
              </a:lnSpc>
              <a:spcBef>
                <a:spcPts val="3200"/>
              </a:spcBef>
              <a:spcAft>
                <a:spcPts val="0"/>
              </a:spcAft>
              <a:buClr>
                <a:srgbClr val="000000"/>
              </a:buClr>
              <a:buSzPts val="4060"/>
              <a:buFont typeface="Helvetica Neue"/>
              <a:buChar char="•"/>
              <a:defRPr sz="2800"/>
            </a:lvl4pPr>
            <a:lvl5pPr indent="-486410" lvl="4" marL="2286000" rtl="0" algn="l">
              <a:lnSpc>
                <a:spcPct val="100000"/>
              </a:lnSpc>
              <a:spcBef>
                <a:spcPts val="3200"/>
              </a:spcBef>
              <a:spcAft>
                <a:spcPts val="0"/>
              </a:spcAft>
              <a:buClr>
                <a:srgbClr val="000000"/>
              </a:buClr>
              <a:buSzPts val="4060"/>
              <a:buFont typeface="Helvetica Neue"/>
              <a:buChar char="•"/>
              <a:defRPr sz="2800"/>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72" name="Google Shape;172;p39"/>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b="0" i="0" sz="1600" u="none" cap="none" strike="noStrike">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nkte">
  <p:cSld name="Punkte">
    <p:spTree>
      <p:nvGrpSpPr>
        <p:cNvPr id="173" name="Shape 173"/>
        <p:cNvGrpSpPr/>
        <p:nvPr/>
      </p:nvGrpSpPr>
      <p:grpSpPr>
        <a:xfrm>
          <a:off x="0" y="0"/>
          <a:ext cx="0" cy="0"/>
          <a:chOff x="0" y="0"/>
          <a:chExt cx="0" cy="0"/>
        </a:xfrm>
      </p:grpSpPr>
      <p:sp>
        <p:nvSpPr>
          <p:cNvPr id="174" name="Google Shape;174;p40"/>
          <p:cNvSpPr txBox="1"/>
          <p:nvPr>
            <p:ph idx="1" type="body"/>
          </p:nvPr>
        </p:nvSpPr>
        <p:spPr>
          <a:xfrm>
            <a:off x="952500" y="1270000"/>
            <a:ext cx="11099700" cy="7213500"/>
          </a:xfrm>
          <a:prstGeom prst="rect">
            <a:avLst/>
          </a:prstGeom>
          <a:noFill/>
          <a:ln>
            <a:noFill/>
          </a:ln>
        </p:spPr>
        <p:txBody>
          <a:bodyPr anchorCtr="0" anchor="ctr" bIns="50800" lIns="50800" spcFirstLastPara="1" rIns="50800" wrap="square" tIns="50800">
            <a:normAutofit/>
          </a:bodyPr>
          <a:lstStyle>
            <a:lvl1pPr indent="-394335" lvl="0" marL="457200" rtl="0" algn="l">
              <a:lnSpc>
                <a:spcPct val="100000"/>
              </a:lnSpc>
              <a:spcBef>
                <a:spcPts val="4200"/>
              </a:spcBef>
              <a:spcAft>
                <a:spcPts val="0"/>
              </a:spcAft>
              <a:buClr>
                <a:srgbClr val="000000"/>
              </a:buClr>
              <a:buSzPts val="2610"/>
              <a:buChar char="•"/>
              <a:defRPr/>
            </a:lvl1pPr>
            <a:lvl2pPr indent="-394335" lvl="1" marL="914400" rtl="0" algn="l">
              <a:lnSpc>
                <a:spcPct val="100000"/>
              </a:lnSpc>
              <a:spcBef>
                <a:spcPts val="4200"/>
              </a:spcBef>
              <a:spcAft>
                <a:spcPts val="0"/>
              </a:spcAft>
              <a:buClr>
                <a:srgbClr val="000000"/>
              </a:buClr>
              <a:buSzPts val="2610"/>
              <a:buChar char="•"/>
              <a:defRPr/>
            </a:lvl2pPr>
            <a:lvl3pPr indent="-394335" lvl="2" marL="1371600" rtl="0" algn="l">
              <a:lnSpc>
                <a:spcPct val="100000"/>
              </a:lnSpc>
              <a:spcBef>
                <a:spcPts val="4200"/>
              </a:spcBef>
              <a:spcAft>
                <a:spcPts val="0"/>
              </a:spcAft>
              <a:buClr>
                <a:srgbClr val="000000"/>
              </a:buClr>
              <a:buSzPts val="2610"/>
              <a:buChar char="•"/>
              <a:defRPr/>
            </a:lvl3pPr>
            <a:lvl4pPr indent="-394335" lvl="3" marL="1828800" rtl="0" algn="l">
              <a:lnSpc>
                <a:spcPct val="100000"/>
              </a:lnSpc>
              <a:spcBef>
                <a:spcPts val="4200"/>
              </a:spcBef>
              <a:spcAft>
                <a:spcPts val="0"/>
              </a:spcAft>
              <a:buClr>
                <a:srgbClr val="000000"/>
              </a:buClr>
              <a:buSzPts val="2610"/>
              <a:buChar char="•"/>
              <a:defRPr/>
            </a:lvl4pPr>
            <a:lvl5pPr indent="-394335" lvl="4" marL="2286000" rtl="0" algn="l">
              <a:lnSpc>
                <a:spcPct val="100000"/>
              </a:lnSpc>
              <a:spcBef>
                <a:spcPts val="4200"/>
              </a:spcBef>
              <a:spcAft>
                <a:spcPts val="0"/>
              </a:spcAft>
              <a:buClr>
                <a:srgbClr val="000000"/>
              </a:buClr>
              <a:buSzPts val="2610"/>
              <a:buChar char="•"/>
              <a:defRPr/>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75" name="Google Shape;175;p40"/>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3 Stück">
  <p:cSld name="Foto - 3 Stück">
    <p:spTree>
      <p:nvGrpSpPr>
        <p:cNvPr id="176" name="Shape 176"/>
        <p:cNvGrpSpPr/>
        <p:nvPr/>
      </p:nvGrpSpPr>
      <p:grpSpPr>
        <a:xfrm>
          <a:off x="0" y="0"/>
          <a:ext cx="0" cy="0"/>
          <a:chOff x="0" y="0"/>
          <a:chExt cx="0" cy="0"/>
        </a:xfrm>
      </p:grpSpPr>
      <p:sp>
        <p:nvSpPr>
          <p:cNvPr id="177" name="Google Shape;177;p41"/>
          <p:cNvSpPr/>
          <p:nvPr>
            <p:ph idx="2" type="pic"/>
          </p:nvPr>
        </p:nvSpPr>
        <p:spPr>
          <a:xfrm>
            <a:off x="6680200" y="5029200"/>
            <a:ext cx="6054600" cy="4038600"/>
          </a:xfrm>
          <a:prstGeom prst="rect">
            <a:avLst/>
          </a:prstGeom>
          <a:noFill/>
          <a:ln>
            <a:noFill/>
          </a:ln>
        </p:spPr>
      </p:sp>
      <p:sp>
        <p:nvSpPr>
          <p:cNvPr id="178" name="Google Shape;178;p41"/>
          <p:cNvSpPr/>
          <p:nvPr>
            <p:ph idx="3" type="pic"/>
          </p:nvPr>
        </p:nvSpPr>
        <p:spPr>
          <a:xfrm>
            <a:off x="6502400" y="889000"/>
            <a:ext cx="5867400" cy="3911700"/>
          </a:xfrm>
          <a:prstGeom prst="rect">
            <a:avLst/>
          </a:prstGeom>
          <a:noFill/>
          <a:ln>
            <a:noFill/>
          </a:ln>
        </p:spPr>
      </p:sp>
      <p:sp>
        <p:nvSpPr>
          <p:cNvPr id="179" name="Google Shape;179;p41"/>
          <p:cNvSpPr/>
          <p:nvPr>
            <p:ph idx="4" type="pic"/>
          </p:nvPr>
        </p:nvSpPr>
        <p:spPr>
          <a:xfrm>
            <a:off x="-2374900" y="889000"/>
            <a:ext cx="11982300" cy="7988400"/>
          </a:xfrm>
          <a:prstGeom prst="rect">
            <a:avLst/>
          </a:prstGeom>
          <a:noFill/>
          <a:ln>
            <a:noFill/>
          </a:ln>
        </p:spPr>
      </p:sp>
      <p:sp>
        <p:nvSpPr>
          <p:cNvPr id="180" name="Google Shape;180;p41"/>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itat">
  <p:cSld name="Zitat">
    <p:spTree>
      <p:nvGrpSpPr>
        <p:cNvPr id="181" name="Shape 181"/>
        <p:cNvGrpSpPr/>
        <p:nvPr/>
      </p:nvGrpSpPr>
      <p:grpSpPr>
        <a:xfrm>
          <a:off x="0" y="0"/>
          <a:ext cx="0" cy="0"/>
          <a:chOff x="0" y="0"/>
          <a:chExt cx="0" cy="0"/>
        </a:xfrm>
      </p:grpSpPr>
      <p:sp>
        <p:nvSpPr>
          <p:cNvPr id="182" name="Google Shape;182;p42"/>
          <p:cNvSpPr txBox="1"/>
          <p:nvPr>
            <p:ph idx="1" type="body"/>
          </p:nvPr>
        </p:nvSpPr>
        <p:spPr>
          <a:xfrm>
            <a:off x="1270000" y="6362700"/>
            <a:ext cx="10464900" cy="461400"/>
          </a:xfrm>
          <a:prstGeom prst="rect">
            <a:avLst/>
          </a:prstGeom>
          <a:noFill/>
          <a:ln>
            <a:noFill/>
          </a:ln>
        </p:spPr>
        <p:txBody>
          <a:bodyPr anchorCtr="0" anchor="t" bIns="50800" lIns="50800" spcFirstLastPara="1" rIns="50800" wrap="square" tIns="50800">
            <a:spAutoFit/>
          </a:bodyPr>
          <a:lstStyle>
            <a:lvl1pPr indent="-228600" lvl="0" marL="457200" rtl="0" algn="ctr">
              <a:lnSpc>
                <a:spcPct val="100000"/>
              </a:lnSpc>
              <a:spcBef>
                <a:spcPts val="0"/>
              </a:spcBef>
              <a:spcAft>
                <a:spcPts val="0"/>
              </a:spcAft>
              <a:buClr>
                <a:srgbClr val="000000"/>
              </a:buClr>
              <a:buSzPts val="2400"/>
              <a:buFont typeface="Helvetica Neue"/>
              <a:buNone/>
              <a:defRPr i="1" sz="2400"/>
            </a:lvl1pPr>
            <a:lvl2pPr indent="-394335" lvl="1" marL="914400" rtl="0" algn="l">
              <a:lnSpc>
                <a:spcPct val="100000"/>
              </a:lnSpc>
              <a:spcBef>
                <a:spcPts val="4200"/>
              </a:spcBef>
              <a:spcAft>
                <a:spcPts val="0"/>
              </a:spcAft>
              <a:buClr>
                <a:srgbClr val="000000"/>
              </a:buClr>
              <a:buSzPts val="2610"/>
              <a:buChar char="•"/>
              <a:defRPr/>
            </a:lvl2pPr>
            <a:lvl3pPr indent="-394335" lvl="2" marL="1371600" rtl="0" algn="l">
              <a:lnSpc>
                <a:spcPct val="100000"/>
              </a:lnSpc>
              <a:spcBef>
                <a:spcPts val="4200"/>
              </a:spcBef>
              <a:spcAft>
                <a:spcPts val="0"/>
              </a:spcAft>
              <a:buClr>
                <a:srgbClr val="000000"/>
              </a:buClr>
              <a:buSzPts val="2610"/>
              <a:buChar char="•"/>
              <a:defRPr/>
            </a:lvl3pPr>
            <a:lvl4pPr indent="-394335" lvl="3" marL="1828800" rtl="0" algn="l">
              <a:lnSpc>
                <a:spcPct val="100000"/>
              </a:lnSpc>
              <a:spcBef>
                <a:spcPts val="4200"/>
              </a:spcBef>
              <a:spcAft>
                <a:spcPts val="0"/>
              </a:spcAft>
              <a:buClr>
                <a:srgbClr val="000000"/>
              </a:buClr>
              <a:buSzPts val="2610"/>
              <a:buChar char="•"/>
              <a:defRPr/>
            </a:lvl4pPr>
            <a:lvl5pPr indent="-394335" lvl="4" marL="2286000" rtl="0" algn="l">
              <a:lnSpc>
                <a:spcPct val="100000"/>
              </a:lnSpc>
              <a:spcBef>
                <a:spcPts val="4200"/>
              </a:spcBef>
              <a:spcAft>
                <a:spcPts val="0"/>
              </a:spcAft>
              <a:buClr>
                <a:srgbClr val="000000"/>
              </a:buClr>
              <a:buSzPts val="2610"/>
              <a:buChar char="•"/>
              <a:defRPr/>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83" name="Google Shape;183;p42"/>
          <p:cNvSpPr txBox="1"/>
          <p:nvPr>
            <p:ph idx="2" type="body"/>
          </p:nvPr>
        </p:nvSpPr>
        <p:spPr>
          <a:xfrm>
            <a:off x="1270000" y="4267112"/>
            <a:ext cx="10464900" cy="609900"/>
          </a:xfrm>
          <a:prstGeom prst="rect">
            <a:avLst/>
          </a:prstGeom>
          <a:noFill/>
          <a:ln>
            <a:noFill/>
          </a:ln>
        </p:spPr>
        <p:txBody>
          <a:bodyPr anchorCtr="0" anchor="ctr" bIns="50800" lIns="50800" spcFirstLastPara="1" rIns="50800" wrap="square" tIns="50800">
            <a:spAutoFit/>
          </a:bodyPr>
          <a:lstStyle>
            <a:lvl1pPr indent="-228600" lvl="0" marL="457200" rtl="0" algn="ctr">
              <a:lnSpc>
                <a:spcPct val="100000"/>
              </a:lnSpc>
              <a:spcBef>
                <a:spcPts val="0"/>
              </a:spcBef>
              <a:spcAft>
                <a:spcPts val="0"/>
              </a:spcAft>
              <a:buClr>
                <a:srgbClr val="000000"/>
              </a:buClr>
              <a:buSzPts val="3400"/>
              <a:buFont typeface="Helvetica Neue"/>
              <a:buNone/>
              <a:defRPr sz="3400">
                <a:latin typeface="Helvetica Neue"/>
                <a:ea typeface="Helvetica Neue"/>
                <a:cs typeface="Helvetica Neue"/>
                <a:sym typeface="Helvetica Neue"/>
              </a:defRPr>
            </a:lvl1pPr>
            <a:lvl2pPr indent="-394335" lvl="1" marL="914400" rtl="0" algn="l">
              <a:lnSpc>
                <a:spcPct val="100000"/>
              </a:lnSpc>
              <a:spcBef>
                <a:spcPts val="4200"/>
              </a:spcBef>
              <a:spcAft>
                <a:spcPts val="0"/>
              </a:spcAft>
              <a:buClr>
                <a:srgbClr val="000000"/>
              </a:buClr>
              <a:buSzPts val="2610"/>
              <a:buChar char="•"/>
              <a:defRPr/>
            </a:lvl2pPr>
            <a:lvl3pPr indent="-394335" lvl="2" marL="1371600" rtl="0" algn="l">
              <a:lnSpc>
                <a:spcPct val="100000"/>
              </a:lnSpc>
              <a:spcBef>
                <a:spcPts val="4200"/>
              </a:spcBef>
              <a:spcAft>
                <a:spcPts val="0"/>
              </a:spcAft>
              <a:buClr>
                <a:srgbClr val="000000"/>
              </a:buClr>
              <a:buSzPts val="2610"/>
              <a:buChar char="•"/>
              <a:defRPr/>
            </a:lvl3pPr>
            <a:lvl4pPr indent="-394335" lvl="3" marL="1828800" rtl="0" algn="l">
              <a:lnSpc>
                <a:spcPct val="100000"/>
              </a:lnSpc>
              <a:spcBef>
                <a:spcPts val="4200"/>
              </a:spcBef>
              <a:spcAft>
                <a:spcPts val="0"/>
              </a:spcAft>
              <a:buClr>
                <a:srgbClr val="000000"/>
              </a:buClr>
              <a:buSzPts val="2610"/>
              <a:buChar char="•"/>
              <a:defRPr/>
            </a:lvl4pPr>
            <a:lvl5pPr indent="-394335" lvl="4" marL="2286000" rtl="0" algn="l">
              <a:lnSpc>
                <a:spcPct val="100000"/>
              </a:lnSpc>
              <a:spcBef>
                <a:spcPts val="4200"/>
              </a:spcBef>
              <a:spcAft>
                <a:spcPts val="0"/>
              </a:spcAft>
              <a:buClr>
                <a:srgbClr val="000000"/>
              </a:buClr>
              <a:buSzPts val="2610"/>
              <a:buChar char="•"/>
              <a:defRPr/>
            </a:lvl5pPr>
            <a:lvl6pPr indent="-394335" lvl="5" marL="2743200" rtl="0" algn="l">
              <a:lnSpc>
                <a:spcPct val="100000"/>
              </a:lnSpc>
              <a:spcBef>
                <a:spcPts val="4200"/>
              </a:spcBef>
              <a:spcAft>
                <a:spcPts val="0"/>
              </a:spcAft>
              <a:buClr>
                <a:srgbClr val="000000"/>
              </a:buClr>
              <a:buSzPts val="2610"/>
              <a:buChar char="•"/>
              <a:defRPr/>
            </a:lvl6pPr>
            <a:lvl7pPr indent="-394335" lvl="6" marL="3200400" rtl="0" algn="l">
              <a:lnSpc>
                <a:spcPct val="100000"/>
              </a:lnSpc>
              <a:spcBef>
                <a:spcPts val="4200"/>
              </a:spcBef>
              <a:spcAft>
                <a:spcPts val="0"/>
              </a:spcAft>
              <a:buClr>
                <a:srgbClr val="000000"/>
              </a:buClr>
              <a:buSzPts val="2610"/>
              <a:buChar char="•"/>
              <a:defRPr/>
            </a:lvl7pPr>
            <a:lvl8pPr indent="-394334" lvl="7" marL="3657600" rtl="0" algn="l">
              <a:lnSpc>
                <a:spcPct val="100000"/>
              </a:lnSpc>
              <a:spcBef>
                <a:spcPts val="4200"/>
              </a:spcBef>
              <a:spcAft>
                <a:spcPts val="0"/>
              </a:spcAft>
              <a:buClr>
                <a:srgbClr val="000000"/>
              </a:buClr>
              <a:buSzPts val="2610"/>
              <a:buChar char="•"/>
              <a:defRPr/>
            </a:lvl8pPr>
            <a:lvl9pPr indent="-394334" lvl="8" marL="4114800" rtl="0" algn="l">
              <a:lnSpc>
                <a:spcPct val="100000"/>
              </a:lnSpc>
              <a:spcBef>
                <a:spcPts val="4200"/>
              </a:spcBef>
              <a:spcAft>
                <a:spcPts val="0"/>
              </a:spcAft>
              <a:buClr>
                <a:srgbClr val="000000"/>
              </a:buClr>
              <a:buSzPts val="2610"/>
              <a:buChar char="•"/>
              <a:defRPr/>
            </a:lvl9pPr>
          </a:lstStyle>
          <a:p/>
        </p:txBody>
      </p:sp>
      <p:sp>
        <p:nvSpPr>
          <p:cNvPr id="184" name="Google Shape;184;p42"/>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Mitte">
  <p:cSld name="Titel - Mitte">
    <p:spTree>
      <p:nvGrpSpPr>
        <p:cNvPr id="20" name="Shape 20"/>
        <p:cNvGrpSpPr/>
        <p:nvPr/>
      </p:nvGrpSpPr>
      <p:grpSpPr>
        <a:xfrm>
          <a:off x="0" y="0"/>
          <a:ext cx="0" cy="0"/>
          <a:chOff x="0" y="0"/>
          <a:chExt cx="0" cy="0"/>
        </a:xfrm>
      </p:grpSpPr>
      <p:sp>
        <p:nvSpPr>
          <p:cNvPr id="21" name="Google Shape;21;p5"/>
          <p:cNvSpPr txBox="1"/>
          <p:nvPr>
            <p:ph type="title"/>
          </p:nvPr>
        </p:nvSpPr>
        <p:spPr>
          <a:xfrm>
            <a:off x="1270000" y="3225800"/>
            <a:ext cx="10464800" cy="3302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2" name="Google Shape;22;p5"/>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185" name="Shape 185"/>
        <p:cNvGrpSpPr/>
        <p:nvPr/>
      </p:nvGrpSpPr>
      <p:grpSpPr>
        <a:xfrm>
          <a:off x="0" y="0"/>
          <a:ext cx="0" cy="0"/>
          <a:chOff x="0" y="0"/>
          <a:chExt cx="0" cy="0"/>
        </a:xfrm>
      </p:grpSpPr>
      <p:sp>
        <p:nvSpPr>
          <p:cNvPr id="186" name="Google Shape;186;p43"/>
          <p:cNvSpPr/>
          <p:nvPr>
            <p:ph idx="2" type="pic"/>
          </p:nvPr>
        </p:nvSpPr>
        <p:spPr>
          <a:xfrm>
            <a:off x="-949853" y="0"/>
            <a:ext cx="14904600" cy="9944100"/>
          </a:xfrm>
          <a:prstGeom prst="rect">
            <a:avLst/>
          </a:prstGeom>
          <a:noFill/>
          <a:ln>
            <a:noFill/>
          </a:ln>
        </p:spPr>
      </p:sp>
      <p:sp>
        <p:nvSpPr>
          <p:cNvPr id="187" name="Google Shape;187;p43"/>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600"/>
              <a:buFont typeface="Helvetica Neue Light"/>
              <a:buNone/>
              <a:defRPr b="0" sz="16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2">
    <p:spTree>
      <p:nvGrpSpPr>
        <p:cNvPr id="188" name="Shape 188"/>
        <p:cNvGrpSpPr/>
        <p:nvPr/>
      </p:nvGrpSpPr>
      <p:grpSpPr>
        <a:xfrm>
          <a:off x="0" y="0"/>
          <a:ext cx="0" cy="0"/>
          <a:chOff x="0" y="0"/>
          <a:chExt cx="0" cy="0"/>
        </a:xfrm>
      </p:grpSpPr>
      <p:sp>
        <p:nvSpPr>
          <p:cNvPr id="189" name="Google Shape;189;p44"/>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7000"/>
              <a:buFont typeface="Helvetica Neue Light"/>
              <a:buNone/>
              <a:defRPr sz="7000">
                <a:latin typeface="Helvetica Neue Light"/>
                <a:ea typeface="Helvetica Neue Light"/>
                <a:cs typeface="Helvetica Neue Light"/>
                <a:sym typeface="Helvetica Neue Light"/>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grpSp>
        <p:nvGrpSpPr>
          <p:cNvPr id="190" name="Google Shape;190;p44"/>
          <p:cNvGrpSpPr/>
          <p:nvPr/>
        </p:nvGrpSpPr>
        <p:grpSpPr>
          <a:xfrm>
            <a:off x="1285430" y="-2"/>
            <a:ext cx="11724701" cy="102300"/>
            <a:chOff x="-1" y="-1"/>
            <a:chExt cx="11724701" cy="102300"/>
          </a:xfrm>
        </p:grpSpPr>
        <p:sp>
          <p:nvSpPr>
            <p:cNvPr id="191" name="Google Shape;191;p44"/>
            <p:cNvSpPr/>
            <p:nvPr/>
          </p:nvSpPr>
          <p:spPr>
            <a:xfrm>
              <a:off x="-1" y="-1"/>
              <a:ext cx="3891300" cy="102300"/>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92" name="Google Shape;192;p44"/>
            <p:cNvSpPr/>
            <p:nvPr/>
          </p:nvSpPr>
          <p:spPr>
            <a:xfrm>
              <a:off x="3891200" y="-1"/>
              <a:ext cx="3891300" cy="102300"/>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193" name="Google Shape;193;p44"/>
            <p:cNvSpPr/>
            <p:nvPr/>
          </p:nvSpPr>
          <p:spPr>
            <a:xfrm>
              <a:off x="7782400" y="-1"/>
              <a:ext cx="3942300" cy="102300"/>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grpSp>
      <p:pic>
        <p:nvPicPr>
          <p:cNvPr descr="Logo_17pt.wmf" id="194" name="Google Shape;194;p44"/>
          <p:cNvPicPr preferRelativeResize="0"/>
          <p:nvPr/>
        </p:nvPicPr>
        <p:blipFill rotWithShape="1">
          <a:blip r:embed="rId2">
            <a:alphaModFix/>
          </a:blip>
          <a:srcRect b="0" l="0" r="0" t="0"/>
          <a:stretch/>
        </p:blipFill>
        <p:spPr>
          <a:xfrm>
            <a:off x="11008500" y="8573622"/>
            <a:ext cx="1492392" cy="869246"/>
          </a:xfrm>
          <a:prstGeom prst="rect">
            <a:avLst/>
          </a:prstGeom>
          <a:noFill/>
          <a:ln>
            <a:noFill/>
          </a:ln>
        </p:spPr>
      </p:pic>
      <p:sp>
        <p:nvSpPr>
          <p:cNvPr id="195" name="Google Shape;195;p44"/>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b="0" i="0" u="none" cap="none" strike="noStrike">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3">
    <p:spTree>
      <p:nvGrpSpPr>
        <p:cNvPr id="196" name="Shape 196"/>
        <p:cNvGrpSpPr/>
        <p:nvPr/>
      </p:nvGrpSpPr>
      <p:grpSpPr>
        <a:xfrm>
          <a:off x="0" y="0"/>
          <a:ext cx="0" cy="0"/>
          <a:chOff x="0" y="0"/>
          <a:chExt cx="0" cy="0"/>
        </a:xfrm>
      </p:grpSpPr>
      <p:sp>
        <p:nvSpPr>
          <p:cNvPr id="197" name="Google Shape;197;p45"/>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0000"/>
              </a:buClr>
              <a:buSzPts val="8000"/>
              <a:buFont typeface="Helvetica Neue Light"/>
              <a:buNone/>
              <a:defRPr>
                <a:latin typeface="Helvetica Neue Light"/>
                <a:ea typeface="Helvetica Neue Light"/>
                <a:cs typeface="Helvetica Neue Light"/>
                <a:sym typeface="Helvetica Neue Light"/>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grpSp>
        <p:nvGrpSpPr>
          <p:cNvPr id="198" name="Google Shape;198;p45"/>
          <p:cNvGrpSpPr/>
          <p:nvPr/>
        </p:nvGrpSpPr>
        <p:grpSpPr>
          <a:xfrm>
            <a:off x="1285430" y="-2"/>
            <a:ext cx="11724701" cy="102300"/>
            <a:chOff x="-1" y="-1"/>
            <a:chExt cx="11724701" cy="102300"/>
          </a:xfrm>
        </p:grpSpPr>
        <p:sp>
          <p:nvSpPr>
            <p:cNvPr id="199" name="Google Shape;199;p45"/>
            <p:cNvSpPr/>
            <p:nvPr/>
          </p:nvSpPr>
          <p:spPr>
            <a:xfrm>
              <a:off x="-1" y="-1"/>
              <a:ext cx="3891300" cy="102300"/>
            </a:xfrm>
            <a:prstGeom prst="rect">
              <a:avLst/>
            </a:prstGeom>
            <a:solidFill>
              <a:srgbClr val="AA0F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200" name="Google Shape;200;p45"/>
            <p:cNvSpPr/>
            <p:nvPr/>
          </p:nvSpPr>
          <p:spPr>
            <a:xfrm>
              <a:off x="3891200" y="-1"/>
              <a:ext cx="3891300" cy="102300"/>
            </a:xfrm>
            <a:prstGeom prst="rect">
              <a:avLst/>
            </a:prstGeom>
            <a:solidFill>
              <a:srgbClr val="D7471F"/>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sp>
          <p:nvSpPr>
            <p:cNvPr id="201" name="Google Shape;201;p45"/>
            <p:cNvSpPr/>
            <p:nvPr/>
          </p:nvSpPr>
          <p:spPr>
            <a:xfrm>
              <a:off x="7782400" y="-1"/>
              <a:ext cx="3942300" cy="102300"/>
            </a:xfrm>
            <a:prstGeom prst="rect">
              <a:avLst/>
            </a:prstGeom>
            <a:solidFill>
              <a:srgbClr val="901B6E"/>
            </a:solidFill>
            <a:ln>
              <a:noFill/>
            </a:ln>
          </p:spPr>
          <p:txBody>
            <a:bodyPr anchorCtr="0" anchor="ctr" bIns="65000" lIns="65000" spcFirstLastPara="1" rIns="65000" wrap="square" tIns="65000">
              <a:noAutofit/>
            </a:bodyPr>
            <a:lstStyle/>
            <a:p>
              <a:pPr indent="0" lvl="0" marL="0" marR="0" rtl="0" algn="ctr">
                <a:lnSpc>
                  <a:spcPct val="100000"/>
                </a:lnSpc>
                <a:spcBef>
                  <a:spcPts val="0"/>
                </a:spcBef>
                <a:spcAft>
                  <a:spcPts val="0"/>
                </a:spcAft>
                <a:buClr>
                  <a:srgbClr val="FFFFFF"/>
                </a:buClr>
                <a:buSzPts val="2400"/>
                <a:buFont typeface="Arial"/>
                <a:buNone/>
              </a:pPr>
              <a:r>
                <a:t/>
              </a:r>
              <a:endParaRPr b="1" i="0" sz="2400" u="none" cap="none" strike="noStrike">
                <a:solidFill>
                  <a:srgbClr val="000000"/>
                </a:solidFill>
                <a:latin typeface="Helvetica Neue"/>
                <a:ea typeface="Helvetica Neue"/>
                <a:cs typeface="Helvetica Neue"/>
                <a:sym typeface="Helvetica Neue"/>
              </a:endParaRPr>
            </a:p>
          </p:txBody>
        </p:sp>
      </p:grpSp>
      <p:sp>
        <p:nvSpPr>
          <p:cNvPr id="202" name="Google Shape;202;p45"/>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b="0" i="0" u="none" cap="none" strike="noStrike">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Vertikal">
  <p:cSld name="Foto - Vertikal">
    <p:spTree>
      <p:nvGrpSpPr>
        <p:cNvPr id="23" name="Shape 23"/>
        <p:cNvGrpSpPr/>
        <p:nvPr/>
      </p:nvGrpSpPr>
      <p:grpSpPr>
        <a:xfrm>
          <a:off x="0" y="0"/>
          <a:ext cx="0" cy="0"/>
          <a:chOff x="0" y="0"/>
          <a:chExt cx="0" cy="0"/>
        </a:xfrm>
      </p:grpSpPr>
      <p:sp>
        <p:nvSpPr>
          <p:cNvPr id="24" name="Google Shape;24;p6"/>
          <p:cNvSpPr/>
          <p:nvPr>
            <p:ph idx="2" type="pic"/>
          </p:nvPr>
        </p:nvSpPr>
        <p:spPr>
          <a:xfrm>
            <a:off x="2263775" y="613833"/>
            <a:ext cx="12401550" cy="8267701"/>
          </a:xfrm>
          <a:prstGeom prst="rect">
            <a:avLst/>
          </a:prstGeom>
          <a:noFill/>
          <a:ln>
            <a:noFill/>
          </a:ln>
        </p:spPr>
      </p:sp>
      <p:sp>
        <p:nvSpPr>
          <p:cNvPr id="25" name="Google Shape;25;p6"/>
          <p:cNvSpPr txBox="1"/>
          <p:nvPr>
            <p:ph type="title"/>
          </p:nvPr>
        </p:nvSpPr>
        <p:spPr>
          <a:xfrm>
            <a:off x="952500" y="635000"/>
            <a:ext cx="5334000" cy="39878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6" name="Google Shape;26;p6"/>
          <p:cNvSpPr txBox="1"/>
          <p:nvPr>
            <p:ph idx="1" type="body"/>
          </p:nvPr>
        </p:nvSpPr>
        <p:spPr>
          <a:xfrm>
            <a:off x="952500" y="4724400"/>
            <a:ext cx="5334000" cy="41148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27" name="Google Shape;27;p6"/>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Oben">
  <p:cSld name="Titel - Oben">
    <p:spTree>
      <p:nvGrpSpPr>
        <p:cNvPr id="28" name="Shape 28"/>
        <p:cNvGrpSpPr/>
        <p:nvPr/>
      </p:nvGrpSpPr>
      <p:grpSpPr>
        <a:xfrm>
          <a:off x="0" y="0"/>
          <a:ext cx="0" cy="0"/>
          <a:chOff x="0" y="0"/>
          <a:chExt cx="0" cy="0"/>
        </a:xfrm>
      </p:grpSpPr>
      <p:sp>
        <p:nvSpPr>
          <p:cNvPr id="29" name="Google Shape;29;p7"/>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0" name="Google Shape;30;p7"/>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Aufzählung">
  <p:cSld name="Titel &amp; Aufzählung">
    <p:spTree>
      <p:nvGrpSpPr>
        <p:cNvPr id="31" name="Shape 31"/>
        <p:cNvGrpSpPr/>
        <p:nvPr/>
      </p:nvGrpSpPr>
      <p:grpSpPr>
        <a:xfrm>
          <a:off x="0" y="0"/>
          <a:ext cx="0" cy="0"/>
          <a:chOff x="0" y="0"/>
          <a:chExt cx="0" cy="0"/>
        </a:xfrm>
      </p:grpSpPr>
      <p:sp>
        <p:nvSpPr>
          <p:cNvPr id="32" name="Google Shape;32;p8"/>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3" name="Google Shape;33;p8"/>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34" name="Google Shape;34;p8"/>
          <p:cNvSpPr/>
          <p:nvPr/>
        </p:nvSpPr>
        <p:spPr>
          <a:xfrm>
            <a:off x="-87859" y="-876298"/>
            <a:ext cx="11651941" cy="1072156"/>
          </a:xfrm>
          <a:prstGeom prst="rect">
            <a:avLst/>
          </a:prstGeom>
          <a:solidFill>
            <a:srgbClr val="004C7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p:txBody>
      </p:sp>
      <p:sp>
        <p:nvSpPr>
          <p:cNvPr id="35" name="Google Shape;35;p8"/>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ufzählung &amp; Foto">
  <p:cSld name="Titel, Aufzählung &amp; Foto">
    <p:spTree>
      <p:nvGrpSpPr>
        <p:cNvPr id="36" name="Shape 36"/>
        <p:cNvGrpSpPr/>
        <p:nvPr/>
      </p:nvGrpSpPr>
      <p:grpSpPr>
        <a:xfrm>
          <a:off x="0" y="0"/>
          <a:ext cx="0" cy="0"/>
          <a:chOff x="0" y="0"/>
          <a:chExt cx="0" cy="0"/>
        </a:xfrm>
      </p:grpSpPr>
      <p:sp>
        <p:nvSpPr>
          <p:cNvPr id="37" name="Google Shape;37;p9"/>
          <p:cNvSpPr/>
          <p:nvPr>
            <p:ph idx="2" type="pic"/>
          </p:nvPr>
        </p:nvSpPr>
        <p:spPr>
          <a:xfrm>
            <a:off x="4086225" y="2586566"/>
            <a:ext cx="9429750" cy="6286501"/>
          </a:xfrm>
          <a:prstGeom prst="rect">
            <a:avLst/>
          </a:prstGeom>
          <a:noFill/>
          <a:ln>
            <a:noFill/>
          </a:ln>
        </p:spPr>
      </p:sp>
      <p:sp>
        <p:nvSpPr>
          <p:cNvPr id="38" name="Google Shape;38;p9"/>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9" name="Google Shape;39;p9"/>
          <p:cNvSpPr txBox="1"/>
          <p:nvPr>
            <p:ph idx="1" type="body"/>
          </p:nvPr>
        </p:nvSpPr>
        <p:spPr>
          <a:xfrm>
            <a:off x="952500" y="2590800"/>
            <a:ext cx="5334000" cy="6286500"/>
          </a:xfrm>
          <a:prstGeom prst="rect">
            <a:avLst/>
          </a:prstGeom>
          <a:noFill/>
          <a:ln>
            <a:noFill/>
          </a:ln>
        </p:spPr>
        <p:txBody>
          <a:bodyPr anchorCtr="0" anchor="ctr" bIns="50800" lIns="50800" spcFirstLastPara="1" rIns="50800" wrap="square" tIns="50800">
            <a:normAutofit/>
          </a:bodyPr>
          <a:lstStyle>
            <a:lvl1pPr indent="-486410" lvl="0" marL="457200" algn="l">
              <a:lnSpc>
                <a:spcPct val="100000"/>
              </a:lnSpc>
              <a:spcBef>
                <a:spcPts val="3200"/>
              </a:spcBef>
              <a:spcAft>
                <a:spcPts val="0"/>
              </a:spcAft>
              <a:buClr>
                <a:srgbClr val="000000"/>
              </a:buClr>
              <a:buSzPts val="4060"/>
              <a:buFont typeface="Helvetica Neue"/>
              <a:buChar char="•"/>
              <a:defRPr sz="2800"/>
            </a:lvl1pPr>
            <a:lvl2pPr indent="-486410" lvl="1" marL="914400" algn="l">
              <a:lnSpc>
                <a:spcPct val="100000"/>
              </a:lnSpc>
              <a:spcBef>
                <a:spcPts val="3200"/>
              </a:spcBef>
              <a:spcAft>
                <a:spcPts val="0"/>
              </a:spcAft>
              <a:buClr>
                <a:srgbClr val="000000"/>
              </a:buClr>
              <a:buSzPts val="4060"/>
              <a:buFont typeface="Helvetica Neue"/>
              <a:buChar char="•"/>
              <a:defRPr sz="2800"/>
            </a:lvl2pPr>
            <a:lvl3pPr indent="-486410" lvl="2" marL="1371600" algn="l">
              <a:lnSpc>
                <a:spcPct val="100000"/>
              </a:lnSpc>
              <a:spcBef>
                <a:spcPts val="3200"/>
              </a:spcBef>
              <a:spcAft>
                <a:spcPts val="0"/>
              </a:spcAft>
              <a:buClr>
                <a:srgbClr val="000000"/>
              </a:buClr>
              <a:buSzPts val="4060"/>
              <a:buFont typeface="Helvetica Neue"/>
              <a:buChar char="•"/>
              <a:defRPr sz="2800"/>
            </a:lvl3pPr>
            <a:lvl4pPr indent="-486410" lvl="3" marL="1828800" algn="l">
              <a:lnSpc>
                <a:spcPct val="100000"/>
              </a:lnSpc>
              <a:spcBef>
                <a:spcPts val="3200"/>
              </a:spcBef>
              <a:spcAft>
                <a:spcPts val="0"/>
              </a:spcAft>
              <a:buClr>
                <a:srgbClr val="000000"/>
              </a:buClr>
              <a:buSzPts val="4060"/>
              <a:buFont typeface="Helvetica Neue"/>
              <a:buChar char="•"/>
              <a:defRPr sz="2800"/>
            </a:lvl4pPr>
            <a:lvl5pPr indent="-486410" lvl="4" marL="2286000" algn="l">
              <a:lnSpc>
                <a:spcPct val="100000"/>
              </a:lnSpc>
              <a:spcBef>
                <a:spcPts val="3200"/>
              </a:spcBef>
              <a:spcAft>
                <a:spcPts val="0"/>
              </a:spcAft>
              <a:buClr>
                <a:srgbClr val="000000"/>
              </a:buClr>
              <a:buSzPts val="4060"/>
              <a:buFont typeface="Helvetica Neue"/>
              <a:buChar char="•"/>
              <a:defRPr sz="28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0" name="Google Shape;40;p9"/>
          <p:cNvSpPr txBox="1"/>
          <p:nvPr>
            <p:ph idx="12" type="sldNum"/>
          </p:nvPr>
        </p:nvSpPr>
        <p:spPr>
          <a:xfrm>
            <a:off x="6328884" y="9296400"/>
            <a:ext cx="340259" cy="342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nkte">
  <p:cSld name="Punkte">
    <p:spTree>
      <p:nvGrpSpPr>
        <p:cNvPr id="41" name="Shape 41"/>
        <p:cNvGrpSpPr/>
        <p:nvPr/>
      </p:nvGrpSpPr>
      <p:grpSpPr>
        <a:xfrm>
          <a:off x="0" y="0"/>
          <a:ext cx="0" cy="0"/>
          <a:chOff x="0" y="0"/>
          <a:chExt cx="0" cy="0"/>
        </a:xfrm>
      </p:grpSpPr>
      <p:sp>
        <p:nvSpPr>
          <p:cNvPr id="42" name="Google Shape;42;p10"/>
          <p:cNvSpPr txBox="1"/>
          <p:nvPr>
            <p:ph idx="1" type="body"/>
          </p:nvPr>
        </p:nvSpPr>
        <p:spPr>
          <a:xfrm>
            <a:off x="952500" y="1270000"/>
            <a:ext cx="11099800" cy="72136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3" name="Google Shape;43;p10"/>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2.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theme" Target="../theme/theme1.xml"/><Relationship Id="rId14" Type="http://schemas.openxmlformats.org/officeDocument/2006/relationships/slideLayout" Target="../slideLayouts/slideLayout4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523240" lvl="0" marL="457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523240" lvl="1" marL="914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523239" lvl="2" marL="1371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523239" lvl="3" marL="1828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523239" lvl="4" marL="22860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523239" lvl="5" marL="2743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523239" lvl="6" marL="3200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523239" lvl="7" marL="3657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523240" lvl="8" marL="4114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73" name="Google Shape;73;p16"/>
          <p:cNvSpPr txBox="1"/>
          <p:nvPr>
            <p:ph idx="1" type="body"/>
          </p:nvPr>
        </p:nvSpPr>
        <p:spPr>
          <a:xfrm>
            <a:off x="952500" y="2590800"/>
            <a:ext cx="11099700" cy="6286500"/>
          </a:xfrm>
          <a:prstGeom prst="rect">
            <a:avLst/>
          </a:prstGeom>
          <a:noFill/>
          <a:ln>
            <a:noFill/>
          </a:ln>
        </p:spPr>
        <p:txBody>
          <a:bodyPr anchorCtr="0" anchor="ctr" bIns="50800" lIns="50800" spcFirstLastPara="1" rIns="50800" wrap="square" tIns="50800">
            <a:normAutofit/>
          </a:bodyPr>
          <a:lstStyle>
            <a:lvl1pPr indent="-523240" lvl="0" marL="457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523240" lvl="1" marL="914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523239" lvl="2" marL="1371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523239" lvl="3" marL="1828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523239" lvl="4" marL="22860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523239" lvl="5" marL="2743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523239" lvl="6" marL="3200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523239" lvl="7" marL="3657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523240" lvl="8" marL="4114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74" name="Google Shape;74;p16"/>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31"/>
          <p:cNvSpPr txBox="1"/>
          <p:nvPr>
            <p:ph type="title"/>
          </p:nvPr>
        </p:nvSpPr>
        <p:spPr>
          <a:xfrm>
            <a:off x="952500" y="254000"/>
            <a:ext cx="11099700" cy="21591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139" name="Google Shape;139;p31"/>
          <p:cNvSpPr txBox="1"/>
          <p:nvPr>
            <p:ph idx="1" type="body"/>
          </p:nvPr>
        </p:nvSpPr>
        <p:spPr>
          <a:xfrm>
            <a:off x="952500" y="2590800"/>
            <a:ext cx="11099700" cy="6286500"/>
          </a:xfrm>
          <a:prstGeom prst="rect">
            <a:avLst/>
          </a:prstGeom>
          <a:noFill/>
          <a:ln>
            <a:noFill/>
          </a:ln>
        </p:spPr>
        <p:txBody>
          <a:bodyPr anchorCtr="0" anchor="ctr" bIns="50800" lIns="50800" spcFirstLastPara="1" rIns="50800" wrap="square" tIns="50800">
            <a:normAutofit/>
          </a:bodyPr>
          <a:lstStyle>
            <a:lvl1pPr indent="-523240" lvl="0" marL="457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523240" lvl="1" marL="914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523239" lvl="2" marL="1371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523239" lvl="3" marL="1828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523239" lvl="4" marL="22860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523239" lvl="5" marL="2743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523239" lvl="6" marL="3200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523239" lvl="7" marL="3657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523240" lvl="8" marL="4114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140" name="Google Shape;140;p31"/>
          <p:cNvSpPr txBox="1"/>
          <p:nvPr>
            <p:ph idx="12" type="sldNum"/>
          </p:nvPr>
        </p:nvSpPr>
        <p:spPr>
          <a:xfrm>
            <a:off x="6328884" y="9296400"/>
            <a:ext cx="340200" cy="3489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hyperlink" Target="https://www.schlaganfall-ring.de/" TargetMode="External"/><Relationship Id="rId4" Type="http://schemas.openxmlformats.org/officeDocument/2006/relationships/hyperlink" Target="https://www.schlaganfall-ring.d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6"/>
          <p:cNvSpPr/>
          <p:nvPr/>
        </p:nvSpPr>
        <p:spPr>
          <a:xfrm>
            <a:off x="768350" y="10079566"/>
            <a:ext cx="1689101"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08" name="Google Shape;208;p46"/>
          <p:cNvSpPr/>
          <p:nvPr/>
        </p:nvSpPr>
        <p:spPr>
          <a:xfrm>
            <a:off x="2457450" y="10079566"/>
            <a:ext cx="266700" cy="2667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09" name="Google Shape;209;p46"/>
          <p:cNvSpPr/>
          <p:nvPr/>
        </p:nvSpPr>
        <p:spPr>
          <a:xfrm>
            <a:off x="2724150" y="10079566"/>
            <a:ext cx="1689100"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10" name="Google Shape;210;p46"/>
          <p:cNvSpPr/>
          <p:nvPr/>
        </p:nvSpPr>
        <p:spPr>
          <a:xfrm>
            <a:off x="4413250" y="10079566"/>
            <a:ext cx="266700" cy="2667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11" name="Google Shape;211;p46"/>
          <p:cNvSpPr/>
          <p:nvPr/>
        </p:nvSpPr>
        <p:spPr>
          <a:xfrm>
            <a:off x="4679950" y="10079566"/>
            <a:ext cx="1689100"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12" name="Google Shape;212;p46"/>
          <p:cNvSpPr/>
          <p:nvPr/>
        </p:nvSpPr>
        <p:spPr>
          <a:xfrm>
            <a:off x="6369050" y="10079566"/>
            <a:ext cx="266700" cy="2667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13" name="Google Shape;213;p46"/>
          <p:cNvSpPr/>
          <p:nvPr/>
        </p:nvSpPr>
        <p:spPr>
          <a:xfrm>
            <a:off x="6635750" y="10079566"/>
            <a:ext cx="1689100"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14" name="Google Shape;214;p46"/>
          <p:cNvSpPr/>
          <p:nvPr/>
        </p:nvSpPr>
        <p:spPr>
          <a:xfrm>
            <a:off x="8324850" y="10079566"/>
            <a:ext cx="266700" cy="2667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15" name="Google Shape;215;p46"/>
          <p:cNvSpPr/>
          <p:nvPr/>
        </p:nvSpPr>
        <p:spPr>
          <a:xfrm>
            <a:off x="8591550" y="10079566"/>
            <a:ext cx="1689100"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16" name="Google Shape;216;p46"/>
          <p:cNvSpPr/>
          <p:nvPr/>
        </p:nvSpPr>
        <p:spPr>
          <a:xfrm>
            <a:off x="10280650" y="10079566"/>
            <a:ext cx="266700" cy="2667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17" name="Google Shape;217;p46"/>
          <p:cNvSpPr/>
          <p:nvPr/>
        </p:nvSpPr>
        <p:spPr>
          <a:xfrm>
            <a:off x="10547350" y="10079566"/>
            <a:ext cx="1689100" cy="1689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18" name="Google Shape;218;p46"/>
          <p:cNvSpPr/>
          <p:nvPr/>
        </p:nvSpPr>
        <p:spPr>
          <a:xfrm>
            <a:off x="-1041400" y="-6351"/>
            <a:ext cx="850900" cy="8509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67</a:t>
            </a:r>
            <a:endParaRPr b="0" i="0" sz="1400" u="none" cap="none" strike="noStrike">
              <a:solidFill>
                <a:srgbClr val="000000"/>
              </a:solidFill>
              <a:latin typeface="Arial"/>
              <a:ea typeface="Arial"/>
              <a:cs typeface="Arial"/>
              <a:sym typeface="Arial"/>
            </a:endParaRPr>
          </a:p>
        </p:txBody>
      </p:sp>
      <p:sp>
        <p:nvSpPr>
          <p:cNvPr id="219" name="Google Shape;219;p46"/>
          <p:cNvSpPr/>
          <p:nvPr/>
        </p:nvSpPr>
        <p:spPr>
          <a:xfrm>
            <a:off x="-863600" y="844549"/>
            <a:ext cx="673100" cy="673101"/>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20" name="Google Shape;220;p46"/>
          <p:cNvSpPr/>
          <p:nvPr/>
        </p:nvSpPr>
        <p:spPr>
          <a:xfrm>
            <a:off x="-457200" y="15176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21" name="Google Shape;221;p46"/>
          <p:cNvSpPr/>
          <p:nvPr/>
        </p:nvSpPr>
        <p:spPr>
          <a:xfrm>
            <a:off x="-863600" y="17843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22" name="Google Shape;222;p46"/>
          <p:cNvSpPr/>
          <p:nvPr/>
        </p:nvSpPr>
        <p:spPr>
          <a:xfrm>
            <a:off x="-457201" y="24574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23" name="Google Shape;223;p46"/>
          <p:cNvSpPr/>
          <p:nvPr/>
        </p:nvSpPr>
        <p:spPr>
          <a:xfrm>
            <a:off x="-863600" y="27241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24" name="Google Shape;224;p46"/>
          <p:cNvSpPr/>
          <p:nvPr/>
        </p:nvSpPr>
        <p:spPr>
          <a:xfrm>
            <a:off x="-457201" y="33972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25" name="Google Shape;225;p46"/>
          <p:cNvSpPr/>
          <p:nvPr/>
        </p:nvSpPr>
        <p:spPr>
          <a:xfrm>
            <a:off x="-863600" y="36639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26" name="Google Shape;226;p46"/>
          <p:cNvSpPr/>
          <p:nvPr/>
        </p:nvSpPr>
        <p:spPr>
          <a:xfrm>
            <a:off x="-457201" y="43370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27" name="Google Shape;227;p46"/>
          <p:cNvSpPr/>
          <p:nvPr/>
        </p:nvSpPr>
        <p:spPr>
          <a:xfrm>
            <a:off x="-863600" y="46037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28" name="Google Shape;228;p46"/>
          <p:cNvSpPr/>
          <p:nvPr/>
        </p:nvSpPr>
        <p:spPr>
          <a:xfrm>
            <a:off x="-457201" y="52768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29" name="Google Shape;229;p46"/>
          <p:cNvSpPr/>
          <p:nvPr/>
        </p:nvSpPr>
        <p:spPr>
          <a:xfrm>
            <a:off x="-863600" y="55435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30" name="Google Shape;230;p46"/>
          <p:cNvSpPr/>
          <p:nvPr/>
        </p:nvSpPr>
        <p:spPr>
          <a:xfrm>
            <a:off x="-457201" y="62166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31" name="Google Shape;231;p46"/>
          <p:cNvSpPr/>
          <p:nvPr/>
        </p:nvSpPr>
        <p:spPr>
          <a:xfrm>
            <a:off x="-863600" y="64833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32" name="Google Shape;232;p46"/>
          <p:cNvSpPr/>
          <p:nvPr/>
        </p:nvSpPr>
        <p:spPr>
          <a:xfrm>
            <a:off x="-457201" y="71564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33" name="Google Shape;233;p46"/>
          <p:cNvSpPr/>
          <p:nvPr/>
        </p:nvSpPr>
        <p:spPr>
          <a:xfrm>
            <a:off x="-863600" y="74231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34" name="Google Shape;234;p46"/>
          <p:cNvSpPr/>
          <p:nvPr/>
        </p:nvSpPr>
        <p:spPr>
          <a:xfrm>
            <a:off x="-457201" y="8096250"/>
            <a:ext cx="266701"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35" name="Google Shape;235;p46"/>
          <p:cNvSpPr/>
          <p:nvPr/>
        </p:nvSpPr>
        <p:spPr>
          <a:xfrm>
            <a:off x="-863600" y="8362950"/>
            <a:ext cx="673100" cy="6731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grpSp>
        <p:nvGrpSpPr>
          <p:cNvPr id="236" name="Google Shape;236;p46"/>
          <p:cNvGrpSpPr/>
          <p:nvPr/>
        </p:nvGrpSpPr>
        <p:grpSpPr>
          <a:xfrm>
            <a:off x="0" y="9652000"/>
            <a:ext cx="13004800" cy="254000"/>
            <a:chOff x="0" y="0"/>
            <a:chExt cx="13004800" cy="254000"/>
          </a:xfrm>
        </p:grpSpPr>
        <p:sp>
          <p:nvSpPr>
            <p:cNvPr id="237" name="Google Shape;237;p46"/>
            <p:cNvSpPr/>
            <p:nvPr/>
          </p:nvSpPr>
          <p:spPr>
            <a:xfrm>
              <a:off x="762000" y="0"/>
              <a:ext cx="2870201" cy="2540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sp>
          <p:nvSpPr>
            <p:cNvPr id="238" name="Google Shape;238;p46"/>
            <p:cNvSpPr/>
            <p:nvPr/>
          </p:nvSpPr>
          <p:spPr>
            <a:xfrm>
              <a:off x="3632200" y="0"/>
              <a:ext cx="2870200" cy="2540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sp>
          <p:nvSpPr>
            <p:cNvPr id="239" name="Google Shape;239;p46"/>
            <p:cNvSpPr/>
            <p:nvPr/>
          </p:nvSpPr>
          <p:spPr>
            <a:xfrm>
              <a:off x="6502400" y="0"/>
              <a:ext cx="2870200" cy="2540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sp>
          <p:nvSpPr>
            <p:cNvPr id="240" name="Google Shape;240;p46"/>
            <p:cNvSpPr/>
            <p:nvPr/>
          </p:nvSpPr>
          <p:spPr>
            <a:xfrm>
              <a:off x="9372600" y="0"/>
              <a:ext cx="2870200" cy="2540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sp>
          <p:nvSpPr>
            <p:cNvPr id="241" name="Google Shape;241;p46"/>
            <p:cNvSpPr/>
            <p:nvPr/>
          </p:nvSpPr>
          <p:spPr>
            <a:xfrm>
              <a:off x="1224280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sp>
          <p:nvSpPr>
            <p:cNvPr id="242" name="Google Shape;242;p46"/>
            <p:cNvSpPr/>
            <p:nvPr/>
          </p:nvSpPr>
          <p:spPr>
            <a:xfrm>
              <a:off x="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Gill Sans"/>
                <a:buNone/>
              </a:pPr>
              <a:r>
                <a:t/>
              </a:r>
              <a:endParaRPr b="0" i="0" sz="4200" u="none" cap="none" strike="noStrike">
                <a:solidFill>
                  <a:srgbClr val="000000"/>
                </a:solidFill>
                <a:latin typeface="Gill Sans"/>
                <a:ea typeface="Gill Sans"/>
                <a:cs typeface="Gill Sans"/>
                <a:sym typeface="Gill Sans"/>
              </a:endParaRPr>
            </a:p>
          </p:txBody>
        </p:sp>
      </p:grpSp>
      <p:cxnSp>
        <p:nvCxnSpPr>
          <p:cNvPr id="243" name="Google Shape;243;p46"/>
          <p:cNvCxnSpPr/>
          <p:nvPr/>
        </p:nvCxnSpPr>
        <p:spPr>
          <a:xfrm>
            <a:off x="762000" y="4324350"/>
            <a:ext cx="11474450" cy="0"/>
          </a:xfrm>
          <a:prstGeom prst="straightConnector1">
            <a:avLst/>
          </a:prstGeom>
          <a:noFill/>
          <a:ln cap="flat" cmpd="sng" w="25400">
            <a:solidFill>
              <a:srgbClr val="8723C7"/>
            </a:solidFill>
            <a:prstDash val="solid"/>
            <a:miter lim="400000"/>
            <a:headEnd len="sm" w="sm" type="none"/>
            <a:tailEnd len="sm" w="sm" type="none"/>
          </a:ln>
        </p:spPr>
      </p:cxnSp>
      <p:sp>
        <p:nvSpPr>
          <p:cNvPr id="244" name="Google Shape;244;p46"/>
          <p:cNvSpPr txBox="1"/>
          <p:nvPr/>
        </p:nvSpPr>
        <p:spPr>
          <a:xfrm>
            <a:off x="766976" y="4603750"/>
            <a:ext cx="62703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PT Sans"/>
              <a:buNone/>
            </a:pPr>
            <a:r>
              <a:rPr b="0" i="0" lang="en-US" sz="1800" u="none" cap="none" strike="noStrike">
                <a:solidFill>
                  <a:schemeClr val="dk1"/>
                </a:solidFill>
                <a:latin typeface="PT Sans"/>
                <a:ea typeface="PT Sans"/>
                <a:cs typeface="PT Sans"/>
                <a:sym typeface="PT Sans"/>
              </a:rPr>
              <a:t>Eine Präsentation von Emely Grin und</a:t>
            </a:r>
            <a:r>
              <a:rPr b="0" i="0" lang="en-US" sz="1700" u="none" cap="none" strike="noStrike">
                <a:solidFill>
                  <a:schemeClr val="dk1"/>
                </a:solidFill>
                <a:latin typeface="PT Sans"/>
                <a:ea typeface="PT Sans"/>
                <a:cs typeface="PT Sans"/>
                <a:sym typeface="PT Sans"/>
              </a:rPr>
              <a:t> </a:t>
            </a:r>
            <a:r>
              <a:rPr b="0" i="0" lang="en-US" sz="1800" u="none" cap="none" strike="noStrike">
                <a:solidFill>
                  <a:schemeClr val="dk1"/>
                </a:solidFill>
                <a:latin typeface="PT Sans"/>
                <a:ea typeface="PT Sans"/>
                <a:cs typeface="PT Sans"/>
                <a:sym typeface="PT Sans"/>
              </a:rPr>
              <a:t>Franziska Reuschenbach.</a:t>
            </a:r>
            <a:endParaRPr b="0" i="0" sz="1700" u="none" cap="none" strike="noStrike">
              <a:solidFill>
                <a:schemeClr val="dk1"/>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700"/>
              <a:buFont typeface="PT Sans"/>
              <a:buNone/>
            </a:pPr>
            <a:r>
              <a:t/>
            </a:r>
            <a:endParaRPr b="0" i="0" sz="1700" u="none" cap="none" strike="noStrike">
              <a:solidFill>
                <a:srgbClr val="000000"/>
              </a:solidFill>
              <a:latin typeface="PT Sans"/>
              <a:ea typeface="PT Sans"/>
              <a:cs typeface="PT Sans"/>
              <a:sym typeface="PT Sans"/>
            </a:endParaRPr>
          </a:p>
        </p:txBody>
      </p:sp>
      <p:sp>
        <p:nvSpPr>
          <p:cNvPr id="245" name="Google Shape;245;p46"/>
          <p:cNvSpPr txBox="1"/>
          <p:nvPr/>
        </p:nvSpPr>
        <p:spPr>
          <a:xfrm>
            <a:off x="768350" y="3594100"/>
            <a:ext cx="10080600" cy="374100"/>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2B2B2B"/>
              </a:buClr>
              <a:buSzPts val="2700"/>
              <a:buFont typeface="Roboto Slab"/>
              <a:buNone/>
            </a:pPr>
            <a:r>
              <a:rPr b="1" i="0" lang="en-US" sz="2700" u="none" cap="none" strike="noStrike">
                <a:solidFill>
                  <a:srgbClr val="2B2B2B"/>
                </a:solidFill>
                <a:latin typeface="Roboto Slab"/>
                <a:ea typeface="Roboto Slab"/>
                <a:cs typeface="Roboto Slab"/>
                <a:sym typeface="Roboto Slab"/>
              </a:rPr>
              <a:t>Entwicklungsprojekt ,,A</a:t>
            </a:r>
            <a:r>
              <a:rPr b="1" lang="en-US" sz="2700">
                <a:solidFill>
                  <a:srgbClr val="2B2B2B"/>
                </a:solidFill>
                <a:latin typeface="Roboto Slab"/>
                <a:ea typeface="Roboto Slab"/>
                <a:cs typeface="Roboto Slab"/>
                <a:sym typeface="Roboto Slab"/>
              </a:rPr>
              <a:t>pp </a:t>
            </a:r>
            <a:r>
              <a:rPr b="1" i="0" lang="en-US" sz="2700" u="none" cap="none" strike="noStrike">
                <a:solidFill>
                  <a:srgbClr val="2B2B2B"/>
                </a:solidFill>
                <a:latin typeface="Roboto Slab"/>
                <a:ea typeface="Roboto Slab"/>
                <a:cs typeface="Roboto Slab"/>
                <a:sym typeface="Roboto Slab"/>
              </a:rPr>
              <a:t>S</a:t>
            </a:r>
            <a:r>
              <a:rPr b="1" lang="en-US" sz="2700">
                <a:solidFill>
                  <a:srgbClr val="2B2B2B"/>
                </a:solidFill>
                <a:latin typeface="Roboto Slab"/>
                <a:ea typeface="Roboto Slab"/>
                <a:cs typeface="Roboto Slab"/>
                <a:sym typeface="Roboto Slab"/>
              </a:rPr>
              <a:t>chlaganfall Ring Box</a:t>
            </a:r>
            <a:r>
              <a:rPr b="1" i="0" lang="en-US" sz="2700" u="none" cap="none" strike="noStrike">
                <a:solidFill>
                  <a:srgbClr val="2B2B2B"/>
                </a:solidFill>
                <a:latin typeface="Roboto Slab"/>
                <a:ea typeface="Roboto Slab"/>
                <a:cs typeface="Roboto Slab"/>
                <a:sym typeface="Roboto Slab"/>
              </a:rPr>
              <a:t>“ - Audit </a:t>
            </a:r>
            <a:r>
              <a:rPr b="1" lang="en-US" sz="2700">
                <a:solidFill>
                  <a:srgbClr val="2B2B2B"/>
                </a:solidFill>
                <a:latin typeface="Roboto Slab"/>
                <a:ea typeface="Roboto Slab"/>
                <a:cs typeface="Roboto Slab"/>
                <a:sym typeface="Roboto Slab"/>
              </a:rPr>
              <a:t>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5"/>
          <p:cNvSpPr txBox="1"/>
          <p:nvPr/>
        </p:nvSpPr>
        <p:spPr>
          <a:xfrm>
            <a:off x="766967" y="778217"/>
            <a:ext cx="1003480" cy="32316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100" u="none" cap="none" strike="noStrike">
                <a:solidFill>
                  <a:srgbClr val="000000"/>
                </a:solidFill>
                <a:latin typeface="Roboto Slab"/>
                <a:ea typeface="Roboto Slab"/>
                <a:cs typeface="Roboto Slab"/>
                <a:sym typeface="Roboto Slab"/>
              </a:rPr>
              <a:t>Prozess</a:t>
            </a:r>
            <a:endParaRPr b="1" i="0" sz="2100" u="none" cap="none" strike="noStrike">
              <a:solidFill>
                <a:srgbClr val="000000"/>
              </a:solidFill>
              <a:latin typeface="Roboto Slab"/>
              <a:ea typeface="Roboto Slab"/>
              <a:cs typeface="Roboto Slab"/>
              <a:sym typeface="Roboto Slab"/>
            </a:endParaRPr>
          </a:p>
        </p:txBody>
      </p:sp>
      <p:sp>
        <p:nvSpPr>
          <p:cNvPr id="602" name="Google Shape;602;p55"/>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03" name="Google Shape;603;p55"/>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04" name="Google Shape;604;p55"/>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05" name="Google Shape;605;p55"/>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06" name="Google Shape;606;p55"/>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07" name="Google Shape;607;p55"/>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08" name="Google Shape;608;p55"/>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09" name="Google Shape;609;p55"/>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10" name="Google Shape;610;p55"/>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11" name="Google Shape;611;p55"/>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12" name="Google Shape;612;p55"/>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13" name="Google Shape;613;p55"/>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614" name="Google Shape;614;p55"/>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15" name="Google Shape;615;p55"/>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16" name="Google Shape;616;p55"/>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17" name="Google Shape;617;p55"/>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18" name="Google Shape;618;p55"/>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19" name="Google Shape;619;p55"/>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20" name="Google Shape;620;p55"/>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21" name="Google Shape;621;p55"/>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22" name="Google Shape;622;p55"/>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23" name="Google Shape;623;p55"/>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24" name="Google Shape;624;p55"/>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25" name="Google Shape;625;p55"/>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26" name="Google Shape;626;p55"/>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27" name="Google Shape;627;p55"/>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28" name="Google Shape;628;p55"/>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29" name="Google Shape;629;p55"/>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30" name="Google Shape;630;p55"/>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631" name="Google Shape;631;p55"/>
          <p:cNvGrpSpPr/>
          <p:nvPr/>
        </p:nvGrpSpPr>
        <p:grpSpPr>
          <a:xfrm>
            <a:off x="0" y="9652000"/>
            <a:ext cx="13004800" cy="254000"/>
            <a:chOff x="0" y="0"/>
            <a:chExt cx="13004800" cy="254000"/>
          </a:xfrm>
        </p:grpSpPr>
        <p:sp>
          <p:nvSpPr>
            <p:cNvPr id="632" name="Google Shape;632;p55"/>
            <p:cNvSpPr/>
            <p:nvPr/>
          </p:nvSpPr>
          <p:spPr>
            <a:xfrm>
              <a:off x="762000" y="0"/>
              <a:ext cx="2870201" cy="2540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3" name="Google Shape;633;p55"/>
            <p:cNvSpPr/>
            <p:nvPr/>
          </p:nvSpPr>
          <p:spPr>
            <a:xfrm>
              <a:off x="3632200" y="0"/>
              <a:ext cx="2870200" cy="2540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4" name="Google Shape;634;p55"/>
            <p:cNvSpPr/>
            <p:nvPr/>
          </p:nvSpPr>
          <p:spPr>
            <a:xfrm>
              <a:off x="6502400" y="0"/>
              <a:ext cx="2870200" cy="2540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5" name="Google Shape;635;p55"/>
            <p:cNvSpPr/>
            <p:nvPr/>
          </p:nvSpPr>
          <p:spPr>
            <a:xfrm>
              <a:off x="9372600" y="0"/>
              <a:ext cx="2870200" cy="2540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6" name="Google Shape;636;p55"/>
            <p:cNvSpPr/>
            <p:nvPr/>
          </p:nvSpPr>
          <p:spPr>
            <a:xfrm>
              <a:off x="1224280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7" name="Google Shape;637;p55"/>
            <p:cNvSpPr/>
            <p:nvPr/>
          </p:nvSpPr>
          <p:spPr>
            <a:xfrm>
              <a:off x="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638" name="Google Shape;638;p55"/>
          <p:cNvCxnSpPr/>
          <p:nvPr/>
        </p:nvCxnSpPr>
        <p:spPr>
          <a:xfrm>
            <a:off x="768350" y="1193800"/>
            <a:ext cx="11474450" cy="0"/>
          </a:xfrm>
          <a:prstGeom prst="straightConnector1">
            <a:avLst/>
          </a:prstGeom>
          <a:noFill/>
          <a:ln cap="flat" cmpd="sng" w="25400">
            <a:solidFill>
              <a:srgbClr val="8723C7"/>
            </a:solidFill>
            <a:prstDash val="solid"/>
            <a:miter lim="400000"/>
            <a:headEnd len="sm" w="sm" type="none"/>
            <a:tailEnd len="sm" w="sm" type="none"/>
          </a:ln>
        </p:spPr>
      </p:cxnSp>
      <p:sp>
        <p:nvSpPr>
          <p:cNvPr id="639" name="Google Shape;639;p55"/>
          <p:cNvSpPr txBox="1"/>
          <p:nvPr/>
        </p:nvSpPr>
        <p:spPr>
          <a:xfrm>
            <a:off x="768350" y="1913413"/>
            <a:ext cx="5735400" cy="261600"/>
          </a:xfrm>
          <a:prstGeom prst="rect">
            <a:avLst/>
          </a:prstGeom>
          <a:noFill/>
          <a:ln>
            <a:noFill/>
          </a:ln>
        </p:spPr>
        <p:txBody>
          <a:bodyPr anchorCtr="0" anchor="t" bIns="0" lIns="0" spcFirstLastPara="1" rIns="0" wrap="square" tIns="0">
            <a:spAutoFit/>
          </a:bodyPr>
          <a:lstStyle/>
          <a:p>
            <a:pPr indent="0" lvl="0" marL="0" marR="0" rtl="0" algn="l">
              <a:lnSpc>
                <a:spcPct val="129411"/>
              </a:lnSpc>
              <a:spcBef>
                <a:spcPts val="0"/>
              </a:spcBef>
              <a:spcAft>
                <a:spcPts val="0"/>
              </a:spcAft>
              <a:buNone/>
            </a:pPr>
            <a:r>
              <a:rPr b="1" lang="en-US" sz="1700">
                <a:latin typeface="Roboto Slab"/>
                <a:ea typeface="Roboto Slab"/>
                <a:cs typeface="Roboto Slab"/>
                <a:sym typeface="Roboto Slab"/>
              </a:rPr>
              <a:t>Projektverlauf</a:t>
            </a:r>
            <a:endParaRPr b="1" i="0" sz="1700" u="none" cap="none" strike="noStrike">
              <a:solidFill>
                <a:srgbClr val="000000"/>
              </a:solidFill>
              <a:latin typeface="Roboto Slab"/>
              <a:ea typeface="Roboto Slab"/>
              <a:cs typeface="Roboto Slab"/>
              <a:sym typeface="Roboto Slab"/>
            </a:endParaRPr>
          </a:p>
        </p:txBody>
      </p:sp>
      <p:pic>
        <p:nvPicPr>
          <p:cNvPr id="640" name="Google Shape;640;p55"/>
          <p:cNvPicPr preferRelativeResize="0"/>
          <p:nvPr/>
        </p:nvPicPr>
        <p:blipFill>
          <a:blip r:embed="rId3">
            <a:alphaModFix/>
          </a:blip>
          <a:stretch>
            <a:fillRect/>
          </a:stretch>
        </p:blipFill>
        <p:spPr>
          <a:xfrm>
            <a:off x="768350" y="2442638"/>
            <a:ext cx="13004800" cy="6388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6"/>
          <p:cNvSpPr/>
          <p:nvPr/>
        </p:nvSpPr>
        <p:spPr>
          <a:xfrm>
            <a:off x="766975" y="4608100"/>
            <a:ext cx="11099700" cy="1964700"/>
          </a:xfrm>
          <a:prstGeom prst="roundRect">
            <a:avLst>
              <a:gd fmla="val 12482"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txBox="1"/>
          <p:nvPr/>
        </p:nvSpPr>
        <p:spPr>
          <a:xfrm>
            <a:off x="766967" y="778217"/>
            <a:ext cx="10035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100" u="none" cap="none" strike="noStrike">
                <a:solidFill>
                  <a:srgbClr val="000000"/>
                </a:solidFill>
                <a:latin typeface="Roboto Slab"/>
                <a:ea typeface="Roboto Slab"/>
                <a:cs typeface="Roboto Slab"/>
                <a:sym typeface="Roboto Slab"/>
              </a:rPr>
              <a:t>Prozess</a:t>
            </a:r>
            <a:endParaRPr b="1" i="0" sz="2100" u="none" cap="none" strike="noStrike">
              <a:solidFill>
                <a:srgbClr val="000000"/>
              </a:solidFill>
              <a:latin typeface="Roboto Slab"/>
              <a:ea typeface="Roboto Slab"/>
              <a:cs typeface="Roboto Slab"/>
              <a:sym typeface="Roboto Slab"/>
            </a:endParaRPr>
          </a:p>
        </p:txBody>
      </p:sp>
      <p:sp>
        <p:nvSpPr>
          <p:cNvPr id="647" name="Google Shape;647;p56"/>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48" name="Google Shape;648;p56"/>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49" name="Google Shape;649;p56"/>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50" name="Google Shape;650;p56"/>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51" name="Google Shape;651;p56"/>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52" name="Google Shape;652;p56"/>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53" name="Google Shape;653;p56"/>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54" name="Google Shape;654;p56"/>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55" name="Google Shape;655;p56"/>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56" name="Google Shape;656;p56"/>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57" name="Google Shape;657;p56"/>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58" name="Google Shape;658;p56"/>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659" name="Google Shape;659;p56"/>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60" name="Google Shape;660;p56"/>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61" name="Google Shape;661;p56"/>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62" name="Google Shape;662;p56"/>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63" name="Google Shape;663;p56"/>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64" name="Google Shape;664;p56"/>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65" name="Google Shape;665;p56"/>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66" name="Google Shape;666;p56"/>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67" name="Google Shape;667;p56"/>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68" name="Google Shape;668;p56"/>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69" name="Google Shape;669;p56"/>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70" name="Google Shape;670;p56"/>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71" name="Google Shape;671;p56"/>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72" name="Google Shape;672;p56"/>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73" name="Google Shape;673;p56"/>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674" name="Google Shape;674;p56"/>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75" name="Google Shape;675;p56"/>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676" name="Google Shape;676;p56"/>
          <p:cNvGrpSpPr/>
          <p:nvPr/>
        </p:nvGrpSpPr>
        <p:grpSpPr>
          <a:xfrm>
            <a:off x="0" y="9652000"/>
            <a:ext cx="13004800" cy="254100"/>
            <a:chOff x="0" y="0"/>
            <a:chExt cx="13004800" cy="254100"/>
          </a:xfrm>
        </p:grpSpPr>
        <p:sp>
          <p:nvSpPr>
            <p:cNvPr id="677" name="Google Shape;677;p56"/>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8" name="Google Shape;678;p56"/>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9" name="Google Shape;679;p56"/>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0" name="Google Shape;680;p56"/>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1" name="Google Shape;681;p56"/>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2" name="Google Shape;682;p56"/>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683" name="Google Shape;683;p56"/>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sp>
        <p:nvSpPr>
          <p:cNvPr id="684" name="Google Shape;684;p56"/>
          <p:cNvSpPr txBox="1"/>
          <p:nvPr/>
        </p:nvSpPr>
        <p:spPr>
          <a:xfrm>
            <a:off x="864500" y="4711600"/>
            <a:ext cx="8661300" cy="51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9829C8"/>
                </a:solidFill>
                <a:latin typeface="Roboto Slab"/>
                <a:ea typeface="Roboto Slab"/>
                <a:cs typeface="Roboto Slab"/>
                <a:sym typeface="Roboto Slab"/>
              </a:rPr>
              <a:t>Fazit</a:t>
            </a:r>
            <a:endParaRPr b="1" sz="1700">
              <a:solidFill>
                <a:srgbClr val="9829C8"/>
              </a:solidFill>
              <a:latin typeface="Roboto Slab"/>
              <a:ea typeface="Roboto Slab"/>
              <a:cs typeface="Roboto Slab"/>
              <a:sym typeface="Roboto Slab"/>
            </a:endParaRPr>
          </a:p>
          <a:p>
            <a:pPr indent="0" lvl="0" marL="0" rtl="0" algn="l">
              <a:spcBef>
                <a:spcPts val="0"/>
              </a:spcBef>
              <a:spcAft>
                <a:spcPts val="0"/>
              </a:spcAft>
              <a:buNone/>
            </a:pPr>
            <a:r>
              <a:t/>
            </a:r>
            <a:endParaRPr b="1" sz="1700">
              <a:solidFill>
                <a:srgbClr val="9829C8"/>
              </a:solidFill>
              <a:latin typeface="Roboto Slab"/>
              <a:ea typeface="Roboto Slab"/>
              <a:cs typeface="Roboto Slab"/>
              <a:sym typeface="Roboto Slab"/>
            </a:endParaRPr>
          </a:p>
          <a:p>
            <a:pPr indent="-336550" lvl="0" marL="457200" rtl="0" algn="l">
              <a:spcBef>
                <a:spcPts val="0"/>
              </a:spcBef>
              <a:spcAft>
                <a:spcPts val="0"/>
              </a:spcAft>
              <a:buSzPts val="1700"/>
              <a:buFont typeface="PT Sans"/>
              <a:buChar char="●"/>
            </a:pPr>
            <a:r>
              <a:rPr lang="en-US" sz="1700">
                <a:latin typeface="PT Sans"/>
                <a:ea typeface="PT Sans"/>
                <a:cs typeface="PT Sans"/>
                <a:sym typeface="PT Sans"/>
              </a:rPr>
              <a:t>Die Kritik von den Audits wurde in den Prozess </a:t>
            </a:r>
            <a:r>
              <a:rPr lang="en-US" sz="1700">
                <a:latin typeface="PT Sans"/>
                <a:ea typeface="PT Sans"/>
                <a:cs typeface="PT Sans"/>
                <a:sym typeface="PT Sans"/>
              </a:rPr>
              <a:t>mit aufgenommen</a:t>
            </a:r>
            <a:endParaRPr sz="1700">
              <a:latin typeface="PT Sans"/>
              <a:ea typeface="PT Sans"/>
              <a:cs typeface="PT Sans"/>
              <a:sym typeface="PT Sans"/>
            </a:endParaRPr>
          </a:p>
          <a:p>
            <a:pPr indent="-336550" lvl="0" marL="457200" rtl="0" algn="l">
              <a:spcBef>
                <a:spcPts val="0"/>
              </a:spcBef>
              <a:spcAft>
                <a:spcPts val="0"/>
              </a:spcAft>
              <a:buSzPts val="1700"/>
              <a:buFont typeface="PT Sans"/>
              <a:buChar char="●"/>
            </a:pPr>
            <a:r>
              <a:rPr lang="en-US" sz="1700">
                <a:solidFill>
                  <a:schemeClr val="dk1"/>
                </a:solidFill>
                <a:latin typeface="PT Sans"/>
                <a:ea typeface="PT Sans"/>
                <a:cs typeface="PT Sans"/>
                <a:sym typeface="PT Sans"/>
              </a:rPr>
              <a:t>Zielsetzung wurde während des Projekts immer angepasst und verfeinert</a:t>
            </a:r>
            <a:endParaRPr sz="1700">
              <a:solidFill>
                <a:schemeClr val="dk1"/>
              </a:solidFill>
              <a:latin typeface="PT Sans"/>
              <a:ea typeface="PT Sans"/>
              <a:cs typeface="PT Sans"/>
              <a:sym typeface="PT Sans"/>
            </a:endParaRPr>
          </a:p>
          <a:p>
            <a:pPr indent="-336550" lvl="0" marL="4572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Agile Entwicklung → Fokus auf eigentliche Problematik </a:t>
            </a:r>
            <a:endParaRPr sz="1700">
              <a:solidFill>
                <a:schemeClr val="dk1"/>
              </a:solidFill>
              <a:latin typeface="PT Sans"/>
              <a:ea typeface="PT Sans"/>
              <a:cs typeface="PT Sans"/>
              <a:sym typeface="PT Sans"/>
            </a:endParaRPr>
          </a:p>
          <a:p>
            <a:pPr indent="-336550" lvl="0" marL="457200" rtl="0" algn="l">
              <a:spcBef>
                <a:spcPts val="0"/>
              </a:spcBef>
              <a:spcAft>
                <a:spcPts val="0"/>
              </a:spcAft>
              <a:buClr>
                <a:schemeClr val="dk1"/>
              </a:buClr>
              <a:buSzPts val="1700"/>
              <a:buFont typeface="PT Sans"/>
              <a:buChar char="●"/>
            </a:pPr>
            <a:r>
              <a:rPr b="1" lang="en-US" sz="1700">
                <a:solidFill>
                  <a:schemeClr val="dk1"/>
                </a:solidFill>
                <a:latin typeface="PT Sans"/>
                <a:ea typeface="PT Sans"/>
                <a:cs typeface="PT Sans"/>
                <a:sym typeface="PT Sans"/>
              </a:rPr>
              <a:t>App bietet Lösung für ein realistisches Problem und unterstützt die Organisation</a:t>
            </a:r>
            <a:endParaRPr b="1" sz="1700">
              <a:solidFill>
                <a:schemeClr val="dk1"/>
              </a:solidFill>
              <a:latin typeface="PT Sans"/>
              <a:ea typeface="PT Sans"/>
              <a:cs typeface="PT Sans"/>
              <a:sym typeface="PT Sans"/>
            </a:endParaRPr>
          </a:p>
          <a:p>
            <a:pPr indent="0" lvl="0" marL="0" rtl="0" algn="l">
              <a:spcBef>
                <a:spcPts val="0"/>
              </a:spcBef>
              <a:spcAft>
                <a:spcPts val="0"/>
              </a:spcAft>
              <a:buNone/>
            </a:pPr>
            <a:r>
              <a:t/>
            </a:r>
            <a:endParaRPr b="1" sz="1700">
              <a:solidFill>
                <a:srgbClr val="9829C8"/>
              </a:solidFill>
              <a:latin typeface="Roboto Slab"/>
              <a:ea typeface="Roboto Slab"/>
              <a:cs typeface="Roboto Slab"/>
              <a:sym typeface="Roboto Slab"/>
            </a:endParaRPr>
          </a:p>
          <a:p>
            <a:pPr indent="0" lvl="0" marL="0" rtl="0" algn="l">
              <a:spcBef>
                <a:spcPts val="0"/>
              </a:spcBef>
              <a:spcAft>
                <a:spcPts val="0"/>
              </a:spcAft>
              <a:buNone/>
            </a:pPr>
            <a:r>
              <a:t/>
            </a:r>
            <a:endParaRPr b="1" sz="1700">
              <a:solidFill>
                <a:srgbClr val="9829C8"/>
              </a:solidFill>
              <a:latin typeface="Roboto Slab"/>
              <a:ea typeface="Roboto Slab"/>
              <a:cs typeface="Roboto Slab"/>
              <a:sym typeface="Roboto Slab"/>
            </a:endParaRPr>
          </a:p>
          <a:p>
            <a:pPr indent="0" lvl="0" marL="0" rtl="0" algn="l">
              <a:spcBef>
                <a:spcPts val="0"/>
              </a:spcBef>
              <a:spcAft>
                <a:spcPts val="0"/>
              </a:spcAft>
              <a:buNone/>
            </a:pPr>
            <a:r>
              <a:rPr b="1" lang="en-US" sz="1700">
                <a:solidFill>
                  <a:srgbClr val="9829C8"/>
                </a:solidFill>
                <a:latin typeface="Roboto Slab"/>
                <a:ea typeface="Roboto Slab"/>
                <a:cs typeface="Roboto Slab"/>
                <a:sym typeface="Roboto Slab"/>
              </a:rPr>
              <a:t>Wie geht es weiter…</a:t>
            </a:r>
            <a:endParaRPr b="1" sz="1700">
              <a:solidFill>
                <a:srgbClr val="9829C8"/>
              </a:solidFill>
              <a:latin typeface="Roboto Slab"/>
              <a:ea typeface="Roboto Slab"/>
              <a:cs typeface="Roboto Slab"/>
              <a:sym typeface="Roboto Slab"/>
            </a:endParaRPr>
          </a:p>
          <a:p>
            <a:pPr indent="0" lvl="0" marL="0" rtl="0" algn="l">
              <a:spcBef>
                <a:spcPts val="0"/>
              </a:spcBef>
              <a:spcAft>
                <a:spcPts val="0"/>
              </a:spcAft>
              <a:buNone/>
            </a:pPr>
            <a:r>
              <a:t/>
            </a:r>
            <a:endParaRPr b="1" sz="1700">
              <a:solidFill>
                <a:srgbClr val="9829C8"/>
              </a:solidFill>
              <a:latin typeface="Roboto Slab"/>
              <a:ea typeface="Roboto Slab"/>
              <a:cs typeface="Roboto Slab"/>
              <a:sym typeface="Roboto Slab"/>
            </a:endParaRPr>
          </a:p>
          <a:p>
            <a:pPr indent="-336550" lvl="0" marL="4572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Organisation ist interessiert an einer fertigen App</a:t>
            </a:r>
            <a:endParaRPr sz="1700">
              <a:solidFill>
                <a:schemeClr val="dk1"/>
              </a:solidFill>
              <a:latin typeface="PT Sans"/>
              <a:ea typeface="PT Sans"/>
              <a:cs typeface="PT Sans"/>
              <a:sym typeface="PT Sans"/>
            </a:endParaRPr>
          </a:p>
          <a:p>
            <a:pPr indent="-336550" lvl="1" marL="9144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erhöhte Benutzerfreundlichkeit </a:t>
            </a:r>
            <a:endParaRPr sz="1700">
              <a:solidFill>
                <a:schemeClr val="dk1"/>
              </a:solidFill>
              <a:latin typeface="PT Sans"/>
              <a:ea typeface="PT Sans"/>
              <a:cs typeface="PT Sans"/>
              <a:sym typeface="PT Sans"/>
            </a:endParaRPr>
          </a:p>
          <a:p>
            <a:pPr indent="-336550" lvl="1" marL="9144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Umsetzung aller Karten </a:t>
            </a:r>
            <a:endParaRPr sz="1700">
              <a:solidFill>
                <a:schemeClr val="dk1"/>
              </a:solidFill>
              <a:latin typeface="PT Sans"/>
              <a:ea typeface="PT Sans"/>
              <a:cs typeface="PT Sans"/>
              <a:sym typeface="PT Sans"/>
            </a:endParaRPr>
          </a:p>
          <a:p>
            <a:pPr indent="-336550" lvl="1" marL="9144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Login Funktion </a:t>
            </a:r>
            <a:endParaRPr sz="1700">
              <a:solidFill>
                <a:schemeClr val="dk1"/>
              </a:solidFill>
              <a:latin typeface="PT Sans"/>
              <a:ea typeface="PT Sans"/>
              <a:cs typeface="PT Sans"/>
              <a:sym typeface="PT Sans"/>
            </a:endParaRPr>
          </a:p>
          <a:p>
            <a:pPr indent="-336550" lvl="1" marL="9144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mehrere Sprachen </a:t>
            </a:r>
            <a:endParaRPr sz="1700">
              <a:solidFill>
                <a:schemeClr val="dk1"/>
              </a:solidFill>
              <a:latin typeface="PT Sans"/>
              <a:ea typeface="PT Sans"/>
              <a:cs typeface="PT Sans"/>
              <a:sym typeface="PT Sans"/>
            </a:endParaRPr>
          </a:p>
          <a:p>
            <a:pPr indent="-336550" lvl="0" marL="457200" rtl="0" algn="l">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Weitere Zusammenarbeit, vielleicht in Verbindung mit dem Praxisprojekt </a:t>
            </a:r>
            <a:endParaRPr sz="1700">
              <a:solidFill>
                <a:schemeClr val="dk1"/>
              </a:solidFill>
              <a:latin typeface="PT Sans"/>
              <a:ea typeface="PT Sans"/>
              <a:cs typeface="PT Sans"/>
              <a:sym typeface="PT Sans"/>
            </a:endParaRPr>
          </a:p>
          <a:p>
            <a:pPr indent="0" lvl="0" marL="0" rtl="0" algn="l">
              <a:spcBef>
                <a:spcPts val="0"/>
              </a:spcBef>
              <a:spcAft>
                <a:spcPts val="0"/>
              </a:spcAft>
              <a:buNone/>
            </a:pPr>
            <a:r>
              <a:t/>
            </a:r>
            <a:endParaRPr b="1" sz="1700">
              <a:solidFill>
                <a:srgbClr val="9829C8"/>
              </a:solidFill>
              <a:latin typeface="Roboto Slab"/>
              <a:ea typeface="Roboto Slab"/>
              <a:cs typeface="Roboto Slab"/>
              <a:sym typeface="Roboto Slab"/>
            </a:endParaRPr>
          </a:p>
          <a:p>
            <a:pPr indent="0" lvl="0" marL="0" rtl="0" algn="l">
              <a:spcBef>
                <a:spcPts val="0"/>
              </a:spcBef>
              <a:spcAft>
                <a:spcPts val="0"/>
              </a:spcAft>
              <a:buNone/>
            </a:pPr>
            <a:r>
              <a:t/>
            </a:r>
            <a:endParaRPr sz="1700">
              <a:solidFill>
                <a:schemeClr val="dk1"/>
              </a:solidFill>
              <a:latin typeface="PT Sans"/>
              <a:ea typeface="PT Sans"/>
              <a:cs typeface="PT Sans"/>
              <a:sym typeface="PT Sans"/>
            </a:endParaRPr>
          </a:p>
          <a:p>
            <a:pPr indent="0" lvl="0" marL="0" rtl="0" algn="l">
              <a:spcBef>
                <a:spcPts val="0"/>
              </a:spcBef>
              <a:spcAft>
                <a:spcPts val="0"/>
              </a:spcAft>
              <a:buNone/>
            </a:pPr>
            <a:r>
              <a:t/>
            </a:r>
            <a:endParaRPr sz="1700">
              <a:solidFill>
                <a:schemeClr val="dk1"/>
              </a:solidFill>
              <a:latin typeface="PT Sans"/>
              <a:ea typeface="PT Sans"/>
              <a:cs typeface="PT Sans"/>
              <a:sym typeface="PT Sans"/>
            </a:endParaRPr>
          </a:p>
        </p:txBody>
      </p:sp>
      <p:graphicFrame>
        <p:nvGraphicFramePr>
          <p:cNvPr id="685" name="Google Shape;685;p56"/>
          <p:cNvGraphicFramePr/>
          <p:nvPr/>
        </p:nvGraphicFramePr>
        <p:xfrm>
          <a:off x="766925" y="1579950"/>
          <a:ext cx="3000000" cy="3000000"/>
        </p:xfrm>
        <a:graphic>
          <a:graphicData uri="http://schemas.openxmlformats.org/drawingml/2006/table">
            <a:tbl>
              <a:tblPr>
                <a:noFill/>
                <a:tableStyleId>{5976DC14-6524-42E9-9D39-AD20D539846A}</a:tableStyleId>
              </a:tblPr>
              <a:tblGrid>
                <a:gridCol w="5549900"/>
                <a:gridCol w="5549900"/>
              </a:tblGrid>
              <a:tr h="381000">
                <a:tc>
                  <a:txBody>
                    <a:bodyPr/>
                    <a:lstStyle/>
                    <a:p>
                      <a:pPr indent="0" lvl="0" marL="0" rtl="0" algn="l">
                        <a:spcBef>
                          <a:spcPts val="0"/>
                        </a:spcBef>
                        <a:spcAft>
                          <a:spcPts val="0"/>
                        </a:spcAft>
                        <a:buClr>
                          <a:schemeClr val="dk1"/>
                        </a:buClr>
                        <a:buSzPts val="1100"/>
                        <a:buFont typeface="Arial"/>
                        <a:buNone/>
                      </a:pPr>
                      <a:r>
                        <a:rPr b="1" lang="en-US" sz="1700">
                          <a:solidFill>
                            <a:schemeClr val="dk1"/>
                          </a:solidFill>
                          <a:latin typeface="Roboto Slab"/>
                          <a:ea typeface="Roboto Slab"/>
                          <a:cs typeface="Roboto Slab"/>
                          <a:sym typeface="Roboto Slab"/>
                        </a:rPr>
                        <a:t>Schwierigkeiten</a:t>
                      </a:r>
                      <a:endParaRPr b="1">
                        <a:latin typeface="Roboto Slab"/>
                        <a:ea typeface="Roboto Slab"/>
                        <a:cs typeface="Roboto Slab"/>
                        <a:sym typeface="Roboto Slab"/>
                      </a:endParaRPr>
                    </a:p>
                  </a:txBody>
                  <a:tcPr marT="91425" marB="91425" marR="91425" marL="91425">
                    <a:solidFill>
                      <a:srgbClr val="F4CCCC"/>
                    </a:solidFill>
                  </a:tcPr>
                </a:tc>
                <a:tc>
                  <a:txBody>
                    <a:bodyPr/>
                    <a:lstStyle/>
                    <a:p>
                      <a:pPr indent="0" lvl="0" marL="0" rtl="0" algn="l">
                        <a:spcBef>
                          <a:spcPts val="0"/>
                        </a:spcBef>
                        <a:spcAft>
                          <a:spcPts val="0"/>
                        </a:spcAft>
                        <a:buClr>
                          <a:schemeClr val="dk1"/>
                        </a:buClr>
                        <a:buSzPts val="1100"/>
                        <a:buFont typeface="Arial"/>
                        <a:buNone/>
                      </a:pPr>
                      <a:r>
                        <a:rPr b="1" lang="en-US" sz="1700">
                          <a:solidFill>
                            <a:schemeClr val="dk1"/>
                          </a:solidFill>
                          <a:latin typeface="Roboto Slab"/>
                          <a:ea typeface="Roboto Slab"/>
                          <a:cs typeface="Roboto Slab"/>
                          <a:sym typeface="Roboto Slab"/>
                        </a:rPr>
                        <a:t>Lösungen</a:t>
                      </a:r>
                      <a:endParaRPr b="1">
                        <a:latin typeface="Roboto Slab"/>
                        <a:ea typeface="Roboto Slab"/>
                        <a:cs typeface="Roboto Slab"/>
                        <a:sym typeface="Roboto Slab"/>
                      </a:endParaRPr>
                    </a:p>
                  </a:txBody>
                  <a:tcPr marT="91425" marB="91425" marR="91425" marL="91425">
                    <a:solidFill>
                      <a:srgbClr val="D9EAD3"/>
                    </a:solidFill>
                  </a:tcPr>
                </a:tc>
              </a:tr>
              <a:tr h="381000">
                <a:tc>
                  <a:txBody>
                    <a:bodyPr/>
                    <a:lstStyle/>
                    <a:p>
                      <a:pPr indent="0" lvl="0" marL="0" rtl="0" algn="l">
                        <a:spcBef>
                          <a:spcPts val="0"/>
                        </a:spcBef>
                        <a:spcAft>
                          <a:spcPts val="0"/>
                        </a:spcAft>
                        <a:buClr>
                          <a:schemeClr val="dk1"/>
                        </a:buClr>
                        <a:buSzPts val="1100"/>
                        <a:buFont typeface="Arial"/>
                        <a:buNone/>
                      </a:pPr>
                      <a:r>
                        <a:rPr lang="en-US" sz="1700">
                          <a:solidFill>
                            <a:schemeClr val="dk1"/>
                          </a:solidFill>
                          <a:latin typeface="PT Sans"/>
                          <a:ea typeface="PT Sans"/>
                          <a:cs typeface="PT Sans"/>
                          <a:sym typeface="PT Sans"/>
                        </a:rPr>
                        <a:t>Nutzungsproblem festlegen  </a:t>
                      </a:r>
                      <a:endParaRPr/>
                    </a:p>
                  </a:txBody>
                  <a:tcPr marT="91425" marB="91425" marR="91425" marL="91425"/>
                </a:tc>
                <a:tc>
                  <a:txBody>
                    <a:bodyPr/>
                    <a:lstStyle/>
                    <a:p>
                      <a:pPr indent="0" lvl="0" marL="0" rtl="0" algn="l">
                        <a:spcBef>
                          <a:spcPts val="0"/>
                        </a:spcBef>
                        <a:spcAft>
                          <a:spcPts val="0"/>
                        </a:spcAft>
                        <a:buNone/>
                      </a:pPr>
                      <a:r>
                        <a:rPr lang="en-US" sz="1700">
                          <a:latin typeface="PT Sans"/>
                          <a:ea typeface="PT Sans"/>
                          <a:cs typeface="PT Sans"/>
                          <a:sym typeface="PT Sans"/>
                        </a:rPr>
                        <a:t>Durch Audits konnte das Nutzungsproblem konkretisiert werden </a:t>
                      </a:r>
                      <a:endParaRPr sz="1700">
                        <a:latin typeface="PT Sans"/>
                        <a:ea typeface="PT Sans"/>
                        <a:cs typeface="PT Sans"/>
                        <a:sym typeface="PT Sans"/>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sz="1700">
                          <a:solidFill>
                            <a:schemeClr val="dk1"/>
                          </a:solidFill>
                          <a:latin typeface="PT Sans"/>
                          <a:ea typeface="PT Sans"/>
                          <a:cs typeface="PT Sans"/>
                          <a:sym typeface="PT Sans"/>
                        </a:rPr>
                        <a:t>App Code Priorisierung-Funktion</a:t>
                      </a:r>
                      <a:endParaRPr/>
                    </a:p>
                  </a:txBody>
                  <a:tcPr marT="91425" marB="91425" marR="91425" marL="91425"/>
                </a:tc>
                <a:tc>
                  <a:txBody>
                    <a:bodyPr/>
                    <a:lstStyle/>
                    <a:p>
                      <a:pPr indent="0" lvl="0" marL="0" rtl="0" algn="l">
                        <a:spcBef>
                          <a:spcPts val="0"/>
                        </a:spcBef>
                        <a:spcAft>
                          <a:spcPts val="0"/>
                        </a:spcAft>
                        <a:buNone/>
                      </a:pPr>
                      <a:r>
                        <a:rPr lang="en-US" sz="1700">
                          <a:latin typeface="PT Sans"/>
                          <a:ea typeface="PT Sans"/>
                          <a:cs typeface="PT Sans"/>
                          <a:sym typeface="PT Sans"/>
                        </a:rPr>
                        <a:t>Workaround zur Demonstration der Funktion, leider nicht auf alle Karten anwendbar</a:t>
                      </a:r>
                      <a:endParaRPr sz="1700">
                        <a:latin typeface="PT Sans"/>
                        <a:ea typeface="PT Sans"/>
                        <a:cs typeface="PT Sans"/>
                        <a:sym typeface="PT Sans"/>
                      </a:endParaRPr>
                    </a:p>
                  </a:txBody>
                  <a:tcPr marT="91425" marB="91425" marR="91425" marL="91425"/>
                </a:tc>
              </a:tr>
              <a:tr h="381000">
                <a:tc>
                  <a:txBody>
                    <a:bodyPr/>
                    <a:lstStyle/>
                    <a:p>
                      <a:pPr indent="0" lvl="0" marL="0" rtl="0" algn="l">
                        <a:spcBef>
                          <a:spcPts val="0"/>
                        </a:spcBef>
                        <a:spcAft>
                          <a:spcPts val="0"/>
                        </a:spcAft>
                        <a:buNone/>
                      </a:pPr>
                      <a:r>
                        <a:rPr lang="en-US" sz="1700">
                          <a:solidFill>
                            <a:schemeClr val="dk1"/>
                          </a:solidFill>
                          <a:latin typeface="PT Sans"/>
                          <a:ea typeface="PT Sans"/>
                          <a:cs typeface="PT Sans"/>
                          <a:sym typeface="PT Sans"/>
                        </a:rPr>
                        <a:t>Umsetzung der Animationsvideos </a:t>
                      </a:r>
                      <a:endParaRPr sz="1700">
                        <a:solidFill>
                          <a:schemeClr val="dk1"/>
                        </a:solidFill>
                        <a:latin typeface="PT Sans"/>
                        <a:ea typeface="PT Sans"/>
                        <a:cs typeface="PT Sans"/>
                        <a:sym typeface="PT Sans"/>
                      </a:endParaRPr>
                    </a:p>
                    <a:p>
                      <a:pPr indent="0" lvl="0" marL="0" rtl="0" algn="l">
                        <a:spcBef>
                          <a:spcPts val="0"/>
                        </a:spcBef>
                        <a:spcAft>
                          <a:spcPts val="0"/>
                        </a:spcAft>
                        <a:buNone/>
                      </a:pPr>
                      <a:r>
                        <a:rPr lang="en-US" sz="1700">
                          <a:solidFill>
                            <a:schemeClr val="dk1"/>
                          </a:solidFill>
                          <a:latin typeface="PT Sans"/>
                          <a:ea typeface="PT Sans"/>
                          <a:cs typeface="PT Sans"/>
                          <a:sym typeface="PT Sans"/>
                        </a:rPr>
                        <a:t>-&gt;</a:t>
                      </a:r>
                      <a:r>
                        <a:rPr lang="en-US" sz="1700">
                          <a:solidFill>
                            <a:schemeClr val="dk1"/>
                          </a:solidFill>
                          <a:latin typeface="PT Sans"/>
                          <a:ea typeface="PT Sans"/>
                          <a:cs typeface="PT Sans"/>
                          <a:sym typeface="PT Sans"/>
                        </a:rPr>
                        <a:t>Hardware Probleme</a:t>
                      </a:r>
                      <a:r>
                        <a:rPr lang="en-US" sz="1700">
                          <a:solidFill>
                            <a:schemeClr val="dk1"/>
                          </a:solidFill>
                          <a:latin typeface="PT Sans"/>
                          <a:ea typeface="PT Sans"/>
                          <a:cs typeface="PT Sans"/>
                          <a:sym typeface="PT Sans"/>
                        </a:rPr>
                        <a:t> (Unreal Engine, </a:t>
                      </a:r>
                      <a:r>
                        <a:rPr lang="en-US" sz="1700">
                          <a:solidFill>
                            <a:schemeClr val="dk1"/>
                          </a:solidFill>
                          <a:latin typeface="PT Sans"/>
                          <a:ea typeface="PT Sans"/>
                          <a:cs typeface="PT Sans"/>
                          <a:sym typeface="PT Sans"/>
                        </a:rPr>
                        <a:t>Motion Capturing</a:t>
                      </a:r>
                      <a:r>
                        <a:rPr lang="en-US" sz="1700">
                          <a:solidFill>
                            <a:schemeClr val="dk1"/>
                          </a:solidFill>
                          <a:latin typeface="PT Sans"/>
                          <a:ea typeface="PT Sans"/>
                          <a:cs typeface="PT Sans"/>
                          <a:sym typeface="PT Sans"/>
                        </a:rPr>
                        <a:t>) </a:t>
                      </a:r>
                      <a:endParaRPr sz="1700">
                        <a:solidFill>
                          <a:schemeClr val="dk1"/>
                        </a:solidFill>
                        <a:latin typeface="PT Sans"/>
                        <a:ea typeface="PT Sans"/>
                        <a:cs typeface="PT Sans"/>
                        <a:sym typeface="PT Sans"/>
                      </a:endParaRPr>
                    </a:p>
                  </a:txBody>
                  <a:tcPr marT="91425" marB="91425" marR="91425" marL="91425"/>
                </a:tc>
                <a:tc>
                  <a:txBody>
                    <a:bodyPr/>
                    <a:lstStyle/>
                    <a:p>
                      <a:pPr indent="0" lvl="0" marL="0" rtl="0" algn="l">
                        <a:spcBef>
                          <a:spcPts val="0"/>
                        </a:spcBef>
                        <a:spcAft>
                          <a:spcPts val="0"/>
                        </a:spcAft>
                        <a:buNone/>
                      </a:pPr>
                      <a:r>
                        <a:rPr lang="en-US" sz="1700">
                          <a:latin typeface="PT Sans"/>
                          <a:ea typeface="PT Sans"/>
                          <a:cs typeface="PT Sans"/>
                          <a:sym typeface="PT Sans"/>
                        </a:rPr>
                        <a:t>Es konnte zu diesem Zeitpunkt keine Lösung gefunden werden und die Animation musste gestrichen werden</a:t>
                      </a:r>
                      <a:endParaRPr sz="1700">
                        <a:latin typeface="PT Sans"/>
                        <a:ea typeface="PT Sans"/>
                        <a:cs typeface="PT Sans"/>
                        <a:sym typeface="PT Sans"/>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14CE"/>
        </a:solidFill>
      </p:bgPr>
    </p:bg>
    <p:spTree>
      <p:nvGrpSpPr>
        <p:cNvPr id="689" name="Shape 689"/>
        <p:cNvGrpSpPr/>
        <p:nvPr/>
      </p:nvGrpSpPr>
      <p:grpSpPr>
        <a:xfrm>
          <a:off x="0" y="0"/>
          <a:ext cx="0" cy="0"/>
          <a:chOff x="0" y="0"/>
          <a:chExt cx="0" cy="0"/>
        </a:xfrm>
      </p:grpSpPr>
      <p:pic>
        <p:nvPicPr>
          <p:cNvPr id="690" name="Google Shape;690;p57"/>
          <p:cNvPicPr preferRelativeResize="0"/>
          <p:nvPr/>
        </p:nvPicPr>
        <p:blipFill rotWithShape="1">
          <a:blip r:embed="rId3">
            <a:alphaModFix/>
          </a:blip>
          <a:srcRect b="0" l="0" r="0" t="0"/>
          <a:stretch/>
        </p:blipFill>
        <p:spPr>
          <a:xfrm>
            <a:off x="7012527" y="0"/>
            <a:ext cx="5992274" cy="9669032"/>
          </a:xfrm>
          <a:prstGeom prst="rect">
            <a:avLst/>
          </a:prstGeom>
          <a:noFill/>
          <a:ln>
            <a:noFill/>
          </a:ln>
        </p:spPr>
      </p:pic>
      <p:sp>
        <p:nvSpPr>
          <p:cNvPr id="691" name="Google Shape;691;p57"/>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92" name="Google Shape;692;p57"/>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93" name="Google Shape;693;p57"/>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94" name="Google Shape;694;p57"/>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95" name="Google Shape;695;p57"/>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96" name="Google Shape;696;p57"/>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97" name="Google Shape;697;p57"/>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698" name="Google Shape;698;p57"/>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699" name="Google Shape;699;p57"/>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700" name="Google Shape;700;p57"/>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01" name="Google Shape;701;p57"/>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702" name="Google Shape;702;p57"/>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703" name="Google Shape;703;p57"/>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04" name="Google Shape;704;p57"/>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05" name="Google Shape;705;p57"/>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06" name="Google Shape;706;p57"/>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07" name="Google Shape;707;p57"/>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08" name="Google Shape;708;p57"/>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09" name="Google Shape;709;p57"/>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10" name="Google Shape;710;p57"/>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11" name="Google Shape;711;p57"/>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12" name="Google Shape;712;p57"/>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13" name="Google Shape;713;p57"/>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14" name="Google Shape;714;p57"/>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15" name="Google Shape;715;p57"/>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16" name="Google Shape;716;p57"/>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17" name="Google Shape;717;p57"/>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18" name="Google Shape;718;p57"/>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19" name="Google Shape;719;p57"/>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20" name="Google Shape;720;p57"/>
          <p:cNvSpPr txBox="1"/>
          <p:nvPr/>
        </p:nvSpPr>
        <p:spPr>
          <a:xfrm>
            <a:off x="860135" y="3854077"/>
            <a:ext cx="7556501" cy="76174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US" sz="2100" u="none" cap="none" strike="noStrike">
                <a:solidFill>
                  <a:srgbClr val="FFFFFF"/>
                </a:solidFill>
                <a:latin typeface="Roboto Slab"/>
                <a:ea typeface="Roboto Slab"/>
                <a:cs typeface="Roboto Slab"/>
                <a:sym typeface="Roboto Slab"/>
              </a:rPr>
              <a:t>Poster</a:t>
            </a:r>
            <a:endParaRPr/>
          </a:p>
          <a:p>
            <a:pPr indent="0" lvl="0" marL="0" marR="0" rtl="0" algn="l">
              <a:lnSpc>
                <a:spcPct val="90000"/>
              </a:lnSpc>
              <a:spcBef>
                <a:spcPts val="0"/>
              </a:spcBef>
              <a:spcAft>
                <a:spcPts val="0"/>
              </a:spcAft>
              <a:buNone/>
            </a:pPr>
            <a:r>
              <a:t/>
            </a:r>
            <a:endParaRPr b="0" i="0" sz="1700" u="none" cap="none" strike="noStrike">
              <a:solidFill>
                <a:schemeClr val="lt1"/>
              </a:solidFill>
              <a:latin typeface="Roboto Slab"/>
              <a:ea typeface="Roboto Slab"/>
              <a:cs typeface="Roboto Slab"/>
              <a:sym typeface="Roboto Slab"/>
            </a:endParaRPr>
          </a:p>
          <a:p>
            <a:pPr indent="0" lvl="0" marL="0" marR="0" rtl="0" algn="l">
              <a:lnSpc>
                <a:spcPct val="90000"/>
              </a:lnSpc>
              <a:spcBef>
                <a:spcPts val="0"/>
              </a:spcBef>
              <a:spcAft>
                <a:spcPts val="0"/>
              </a:spcAft>
              <a:buNone/>
            </a:pPr>
            <a:r>
              <a:rPr b="0" i="0" lang="en-US" sz="1700" u="none" cap="none" strike="noStrike">
                <a:solidFill>
                  <a:schemeClr val="lt1"/>
                </a:solidFill>
                <a:latin typeface="Roboto Slab"/>
                <a:ea typeface="Roboto Slab"/>
                <a:cs typeface="Roboto Slab"/>
                <a:sym typeface="Roboto Slab"/>
              </a:rPr>
              <a:t>Wir werden nun unser Poster vorstellen.</a:t>
            </a:r>
            <a:endParaRPr b="0" i="0" sz="1700" u="none" cap="none" strike="noStrike">
              <a:solidFill>
                <a:srgbClr val="FFFFFF"/>
              </a:solidFill>
              <a:latin typeface="Roboto Slab"/>
              <a:ea typeface="Roboto Slab"/>
              <a:cs typeface="Roboto Slab"/>
              <a:sym typeface="Roboto Slab"/>
            </a:endParaRPr>
          </a:p>
        </p:txBody>
      </p:sp>
      <p:grpSp>
        <p:nvGrpSpPr>
          <p:cNvPr id="721" name="Google Shape;721;p57"/>
          <p:cNvGrpSpPr/>
          <p:nvPr/>
        </p:nvGrpSpPr>
        <p:grpSpPr>
          <a:xfrm>
            <a:off x="0" y="9747249"/>
            <a:ext cx="13004800" cy="254100"/>
            <a:chOff x="0" y="0"/>
            <a:chExt cx="13004800" cy="254100"/>
          </a:xfrm>
        </p:grpSpPr>
        <p:sp>
          <p:nvSpPr>
            <p:cNvPr id="722" name="Google Shape;722;p57"/>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23" name="Google Shape;723;p57"/>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24" name="Google Shape;724;p57"/>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25" name="Google Shape;725;p57"/>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26" name="Google Shape;726;p57"/>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27" name="Google Shape;727;p57"/>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sp>
        <p:nvSpPr>
          <p:cNvPr id="728" name="Google Shape;728;p57"/>
          <p:cNvSpPr/>
          <p:nvPr/>
        </p:nvSpPr>
        <p:spPr>
          <a:xfrm>
            <a:off x="6623050" y="-1"/>
            <a:ext cx="4422743" cy="9753601"/>
          </a:xfrm>
          <a:prstGeom prst="rect">
            <a:avLst/>
          </a:prstGeom>
          <a:gradFill>
            <a:gsLst>
              <a:gs pos="0">
                <a:srgbClr val="9314CE"/>
              </a:gs>
              <a:gs pos="14132">
                <a:srgbClr val="9314CE"/>
              </a:gs>
              <a:gs pos="100000">
                <a:srgbClr val="9314CE">
                  <a:alpha val="0"/>
                </a:srgbClr>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8"/>
          <p:cNvSpPr txBox="1"/>
          <p:nvPr/>
        </p:nvSpPr>
        <p:spPr>
          <a:xfrm>
            <a:off x="766967" y="778217"/>
            <a:ext cx="14091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lang="en-US" sz="2100">
                <a:latin typeface="Roboto Slab"/>
                <a:ea typeface="Roboto Slab"/>
                <a:cs typeface="Roboto Slab"/>
                <a:sym typeface="Roboto Slab"/>
              </a:rPr>
              <a:t>Poster</a:t>
            </a:r>
            <a:endParaRPr b="1" i="0" sz="2100" u="none" cap="none" strike="noStrike">
              <a:solidFill>
                <a:srgbClr val="000000"/>
              </a:solidFill>
              <a:latin typeface="Roboto Slab"/>
              <a:ea typeface="Roboto Slab"/>
              <a:cs typeface="Roboto Slab"/>
              <a:sym typeface="Roboto Slab"/>
            </a:endParaRPr>
          </a:p>
        </p:txBody>
      </p:sp>
      <p:sp>
        <p:nvSpPr>
          <p:cNvPr id="734" name="Google Shape;734;p58"/>
          <p:cNvSpPr/>
          <p:nvPr/>
        </p:nvSpPr>
        <p:spPr>
          <a:xfrm>
            <a:off x="7683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35" name="Google Shape;735;p58"/>
          <p:cNvSpPr/>
          <p:nvPr/>
        </p:nvSpPr>
        <p:spPr>
          <a:xfrm>
            <a:off x="2457450" y="10079566"/>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36" name="Google Shape;736;p58"/>
          <p:cNvSpPr/>
          <p:nvPr/>
        </p:nvSpPr>
        <p:spPr>
          <a:xfrm>
            <a:off x="27241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37" name="Google Shape;737;p58"/>
          <p:cNvSpPr/>
          <p:nvPr/>
        </p:nvSpPr>
        <p:spPr>
          <a:xfrm>
            <a:off x="4413250" y="10079566"/>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38" name="Google Shape;738;p58"/>
          <p:cNvSpPr/>
          <p:nvPr/>
        </p:nvSpPr>
        <p:spPr>
          <a:xfrm>
            <a:off x="46799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39" name="Google Shape;739;p58"/>
          <p:cNvSpPr/>
          <p:nvPr/>
        </p:nvSpPr>
        <p:spPr>
          <a:xfrm>
            <a:off x="6369050" y="10079566"/>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40" name="Google Shape;740;p58"/>
          <p:cNvSpPr/>
          <p:nvPr/>
        </p:nvSpPr>
        <p:spPr>
          <a:xfrm>
            <a:off x="66357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41" name="Google Shape;741;p58"/>
          <p:cNvSpPr/>
          <p:nvPr/>
        </p:nvSpPr>
        <p:spPr>
          <a:xfrm>
            <a:off x="8324850" y="10079566"/>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42" name="Google Shape;742;p58"/>
          <p:cNvSpPr/>
          <p:nvPr/>
        </p:nvSpPr>
        <p:spPr>
          <a:xfrm>
            <a:off x="85915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43" name="Google Shape;743;p58"/>
          <p:cNvSpPr/>
          <p:nvPr/>
        </p:nvSpPr>
        <p:spPr>
          <a:xfrm>
            <a:off x="10280650" y="10079566"/>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44" name="Google Shape;744;p58"/>
          <p:cNvSpPr/>
          <p:nvPr/>
        </p:nvSpPr>
        <p:spPr>
          <a:xfrm>
            <a:off x="10547350" y="10079566"/>
            <a:ext cx="1689000" cy="16890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745" name="Google Shape;745;p58"/>
          <p:cNvSpPr/>
          <p:nvPr/>
        </p:nvSpPr>
        <p:spPr>
          <a:xfrm>
            <a:off x="-1041400" y="-6351"/>
            <a:ext cx="850800" cy="8508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67</a:t>
            </a:r>
            <a:endParaRPr b="0" i="0" sz="1400" u="none" cap="none" strike="noStrike">
              <a:solidFill>
                <a:srgbClr val="000000"/>
              </a:solidFill>
              <a:latin typeface="Arial"/>
              <a:ea typeface="Arial"/>
              <a:cs typeface="Arial"/>
              <a:sym typeface="Arial"/>
            </a:endParaRPr>
          </a:p>
        </p:txBody>
      </p:sp>
      <p:sp>
        <p:nvSpPr>
          <p:cNvPr id="746" name="Google Shape;746;p58"/>
          <p:cNvSpPr/>
          <p:nvPr/>
        </p:nvSpPr>
        <p:spPr>
          <a:xfrm>
            <a:off x="-863600" y="844549"/>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47" name="Google Shape;747;p58"/>
          <p:cNvSpPr/>
          <p:nvPr/>
        </p:nvSpPr>
        <p:spPr>
          <a:xfrm>
            <a:off x="-457200" y="15176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48" name="Google Shape;748;p58"/>
          <p:cNvSpPr/>
          <p:nvPr/>
        </p:nvSpPr>
        <p:spPr>
          <a:xfrm>
            <a:off x="-863600" y="17843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49" name="Google Shape;749;p58"/>
          <p:cNvSpPr/>
          <p:nvPr/>
        </p:nvSpPr>
        <p:spPr>
          <a:xfrm>
            <a:off x="-457201" y="24574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50" name="Google Shape;750;p58"/>
          <p:cNvSpPr/>
          <p:nvPr/>
        </p:nvSpPr>
        <p:spPr>
          <a:xfrm>
            <a:off x="-863600" y="27241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51" name="Google Shape;751;p58"/>
          <p:cNvSpPr/>
          <p:nvPr/>
        </p:nvSpPr>
        <p:spPr>
          <a:xfrm>
            <a:off x="-457201" y="33972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52" name="Google Shape;752;p58"/>
          <p:cNvSpPr/>
          <p:nvPr/>
        </p:nvSpPr>
        <p:spPr>
          <a:xfrm>
            <a:off x="-863600" y="36639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53" name="Google Shape;753;p58"/>
          <p:cNvSpPr/>
          <p:nvPr/>
        </p:nvSpPr>
        <p:spPr>
          <a:xfrm>
            <a:off x="-457201" y="43370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54" name="Google Shape;754;p58"/>
          <p:cNvSpPr/>
          <p:nvPr/>
        </p:nvSpPr>
        <p:spPr>
          <a:xfrm>
            <a:off x="-863600" y="46037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55" name="Google Shape;755;p58"/>
          <p:cNvSpPr/>
          <p:nvPr/>
        </p:nvSpPr>
        <p:spPr>
          <a:xfrm>
            <a:off x="-457201" y="52768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56" name="Google Shape;756;p58"/>
          <p:cNvSpPr/>
          <p:nvPr/>
        </p:nvSpPr>
        <p:spPr>
          <a:xfrm>
            <a:off x="-863600" y="55435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57" name="Google Shape;757;p58"/>
          <p:cNvSpPr/>
          <p:nvPr/>
        </p:nvSpPr>
        <p:spPr>
          <a:xfrm>
            <a:off x="-457201" y="62166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58" name="Google Shape;758;p58"/>
          <p:cNvSpPr/>
          <p:nvPr/>
        </p:nvSpPr>
        <p:spPr>
          <a:xfrm>
            <a:off x="-863600" y="64833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59" name="Google Shape;759;p58"/>
          <p:cNvSpPr/>
          <p:nvPr/>
        </p:nvSpPr>
        <p:spPr>
          <a:xfrm>
            <a:off x="-457201" y="71564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60" name="Google Shape;760;p58"/>
          <p:cNvSpPr/>
          <p:nvPr/>
        </p:nvSpPr>
        <p:spPr>
          <a:xfrm>
            <a:off x="-863600" y="74231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761" name="Google Shape;761;p58"/>
          <p:cNvSpPr/>
          <p:nvPr/>
        </p:nvSpPr>
        <p:spPr>
          <a:xfrm>
            <a:off x="-457201" y="8096250"/>
            <a:ext cx="266700" cy="2667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762" name="Google Shape;762;p58"/>
          <p:cNvSpPr/>
          <p:nvPr/>
        </p:nvSpPr>
        <p:spPr>
          <a:xfrm>
            <a:off x="-863600" y="8362950"/>
            <a:ext cx="673200" cy="673200"/>
          </a:xfrm>
          <a:prstGeom prst="rect">
            <a:avLst/>
          </a:prstGeom>
          <a:solidFill>
            <a:srgbClr val="000000">
              <a:alpha val="294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grpSp>
        <p:nvGrpSpPr>
          <p:cNvPr id="763" name="Google Shape;763;p58"/>
          <p:cNvGrpSpPr/>
          <p:nvPr/>
        </p:nvGrpSpPr>
        <p:grpSpPr>
          <a:xfrm>
            <a:off x="0" y="9652000"/>
            <a:ext cx="13004800" cy="254100"/>
            <a:chOff x="0" y="0"/>
            <a:chExt cx="13004800" cy="254100"/>
          </a:xfrm>
        </p:grpSpPr>
        <p:sp>
          <p:nvSpPr>
            <p:cNvPr id="764" name="Google Shape;764;p58"/>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65" name="Google Shape;765;p58"/>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66" name="Google Shape;766;p58"/>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67" name="Google Shape;767;p58"/>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68" name="Google Shape;768;p58"/>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769" name="Google Shape;769;p58"/>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770" name="Google Shape;770;p58"/>
          <p:cNvCxnSpPr/>
          <p:nvPr/>
        </p:nvCxnSpPr>
        <p:spPr>
          <a:xfrm>
            <a:off x="768350" y="1193800"/>
            <a:ext cx="11474400" cy="0"/>
          </a:xfrm>
          <a:prstGeom prst="straightConnector1">
            <a:avLst/>
          </a:prstGeom>
          <a:noFill/>
          <a:ln cap="flat" cmpd="sng" w="25400">
            <a:solidFill>
              <a:srgbClr val="9314CE"/>
            </a:solidFill>
            <a:prstDash val="solid"/>
            <a:miter lim="400000"/>
            <a:headEnd len="sm" w="sm" type="none"/>
            <a:tailEnd len="sm" w="sm" type="none"/>
          </a:ln>
        </p:spPr>
      </p:cxnSp>
      <p:pic>
        <p:nvPicPr>
          <p:cNvPr id="771" name="Google Shape;771;p58"/>
          <p:cNvPicPr preferRelativeResize="0"/>
          <p:nvPr/>
        </p:nvPicPr>
        <p:blipFill>
          <a:blip r:embed="rId3">
            <a:alphaModFix/>
          </a:blip>
          <a:stretch>
            <a:fillRect/>
          </a:stretch>
        </p:blipFill>
        <p:spPr>
          <a:xfrm>
            <a:off x="3549126" y="1243000"/>
            <a:ext cx="5906549" cy="83597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14CE"/>
        </a:solidFill>
      </p:bgPr>
    </p:bg>
    <p:spTree>
      <p:nvGrpSpPr>
        <p:cNvPr id="775" name="Shape 775"/>
        <p:cNvGrpSpPr/>
        <p:nvPr/>
      </p:nvGrpSpPr>
      <p:grpSpPr>
        <a:xfrm>
          <a:off x="0" y="0"/>
          <a:ext cx="0" cy="0"/>
          <a:chOff x="0" y="0"/>
          <a:chExt cx="0" cy="0"/>
        </a:xfrm>
      </p:grpSpPr>
      <p:sp>
        <p:nvSpPr>
          <p:cNvPr id="776" name="Google Shape;776;p59"/>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777" name="Google Shape;777;p59"/>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78" name="Google Shape;778;p59"/>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779" name="Google Shape;779;p59"/>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80" name="Google Shape;780;p59"/>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781" name="Google Shape;781;p59"/>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82" name="Google Shape;782;p59"/>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783" name="Google Shape;783;p59"/>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84" name="Google Shape;784;p59"/>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785" name="Google Shape;785;p59"/>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86" name="Google Shape;786;p59"/>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787" name="Google Shape;787;p59"/>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788" name="Google Shape;788;p59"/>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89" name="Google Shape;789;p59"/>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90" name="Google Shape;790;p59"/>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91" name="Google Shape;791;p59"/>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92" name="Google Shape;792;p59"/>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93" name="Google Shape;793;p59"/>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94" name="Google Shape;794;p59"/>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95" name="Google Shape;795;p59"/>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96" name="Google Shape;796;p59"/>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97" name="Google Shape;797;p59"/>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798" name="Google Shape;798;p59"/>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799" name="Google Shape;799;p59"/>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800" name="Google Shape;800;p59"/>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801" name="Google Shape;801;p59"/>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802" name="Google Shape;802;p59"/>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803" name="Google Shape;803;p59"/>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804" name="Google Shape;804;p59"/>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805" name="Google Shape;805;p59"/>
          <p:cNvSpPr txBox="1"/>
          <p:nvPr/>
        </p:nvSpPr>
        <p:spPr>
          <a:xfrm>
            <a:off x="860135" y="3854077"/>
            <a:ext cx="7556501" cy="761747"/>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US" sz="2100" u="none" cap="none" strike="noStrike">
                <a:solidFill>
                  <a:srgbClr val="FFFFFF"/>
                </a:solidFill>
                <a:latin typeface="Roboto Slab"/>
                <a:ea typeface="Roboto Slab"/>
                <a:cs typeface="Roboto Slab"/>
                <a:sym typeface="Roboto Slab"/>
              </a:rPr>
              <a:t>Quellen </a:t>
            </a:r>
            <a:endParaRPr/>
          </a:p>
          <a:p>
            <a:pPr indent="0" lvl="0" marL="0" marR="0" rtl="0" algn="l">
              <a:lnSpc>
                <a:spcPct val="90000"/>
              </a:lnSpc>
              <a:spcBef>
                <a:spcPts val="0"/>
              </a:spcBef>
              <a:spcAft>
                <a:spcPts val="0"/>
              </a:spcAft>
              <a:buNone/>
            </a:pPr>
            <a:r>
              <a:t/>
            </a:r>
            <a:endParaRPr b="0" i="0" sz="1700" u="none" cap="none" strike="noStrike">
              <a:solidFill>
                <a:schemeClr val="lt1"/>
              </a:solidFill>
              <a:latin typeface="Roboto Slab"/>
              <a:ea typeface="Roboto Slab"/>
              <a:cs typeface="Roboto Slab"/>
              <a:sym typeface="Roboto Slab"/>
            </a:endParaRPr>
          </a:p>
          <a:p>
            <a:pPr indent="0" lvl="0" marL="0" marR="0" rtl="0" algn="l">
              <a:lnSpc>
                <a:spcPct val="90000"/>
              </a:lnSpc>
              <a:spcBef>
                <a:spcPts val="0"/>
              </a:spcBef>
              <a:spcAft>
                <a:spcPts val="0"/>
              </a:spcAft>
              <a:buNone/>
            </a:pPr>
            <a:r>
              <a:t/>
            </a:r>
            <a:endParaRPr b="0" i="0" sz="1700" u="none" cap="none" strike="noStrike">
              <a:solidFill>
                <a:srgbClr val="FFFFFF"/>
              </a:solidFill>
              <a:latin typeface="Roboto Slab"/>
              <a:ea typeface="Roboto Slab"/>
              <a:cs typeface="Roboto Slab"/>
              <a:sym typeface="Roboto Slab"/>
            </a:endParaRPr>
          </a:p>
        </p:txBody>
      </p:sp>
      <p:grpSp>
        <p:nvGrpSpPr>
          <p:cNvPr id="806" name="Google Shape;806;p59"/>
          <p:cNvGrpSpPr/>
          <p:nvPr/>
        </p:nvGrpSpPr>
        <p:grpSpPr>
          <a:xfrm>
            <a:off x="0" y="9747249"/>
            <a:ext cx="13004800" cy="254100"/>
            <a:chOff x="0" y="0"/>
            <a:chExt cx="13004800" cy="254100"/>
          </a:xfrm>
        </p:grpSpPr>
        <p:sp>
          <p:nvSpPr>
            <p:cNvPr id="807" name="Google Shape;807;p59"/>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808" name="Google Shape;808;p59"/>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809" name="Google Shape;809;p59"/>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810" name="Google Shape;810;p59"/>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811" name="Google Shape;811;p59"/>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812" name="Google Shape;812;p59"/>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0"/>
          <p:cNvSpPr txBox="1"/>
          <p:nvPr/>
        </p:nvSpPr>
        <p:spPr>
          <a:xfrm>
            <a:off x="766975" y="762000"/>
            <a:ext cx="57627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i="0" lang="en-US" sz="2100" u="none" cap="none" strike="noStrike">
                <a:solidFill>
                  <a:srgbClr val="000000"/>
                </a:solidFill>
                <a:latin typeface="Roboto Slab"/>
                <a:ea typeface="Roboto Slab"/>
                <a:cs typeface="Roboto Slab"/>
                <a:sym typeface="Roboto Slab"/>
              </a:rPr>
              <a:t>Quellen</a:t>
            </a:r>
            <a:endParaRPr b="0" i="0" sz="1400" u="none" cap="none" strike="noStrike">
              <a:solidFill>
                <a:srgbClr val="000000"/>
              </a:solidFill>
              <a:latin typeface="Arial"/>
              <a:ea typeface="Arial"/>
              <a:cs typeface="Arial"/>
              <a:sym typeface="Arial"/>
            </a:endParaRPr>
          </a:p>
        </p:txBody>
      </p:sp>
      <p:sp>
        <p:nvSpPr>
          <p:cNvPr id="818" name="Google Shape;818;p60"/>
          <p:cNvSpPr/>
          <p:nvPr/>
        </p:nvSpPr>
        <p:spPr>
          <a:xfrm>
            <a:off x="7683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819" name="Google Shape;819;p60"/>
          <p:cNvSpPr/>
          <p:nvPr/>
        </p:nvSpPr>
        <p:spPr>
          <a:xfrm>
            <a:off x="24574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20" name="Google Shape;820;p60"/>
          <p:cNvSpPr/>
          <p:nvPr/>
        </p:nvSpPr>
        <p:spPr>
          <a:xfrm>
            <a:off x="27241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821" name="Google Shape;821;p60"/>
          <p:cNvSpPr/>
          <p:nvPr/>
        </p:nvSpPr>
        <p:spPr>
          <a:xfrm>
            <a:off x="44132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22" name="Google Shape;822;p60"/>
          <p:cNvSpPr/>
          <p:nvPr/>
        </p:nvSpPr>
        <p:spPr>
          <a:xfrm>
            <a:off x="46799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823" name="Google Shape;823;p60"/>
          <p:cNvSpPr/>
          <p:nvPr/>
        </p:nvSpPr>
        <p:spPr>
          <a:xfrm>
            <a:off x="63690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24" name="Google Shape;824;p60"/>
          <p:cNvSpPr/>
          <p:nvPr/>
        </p:nvSpPr>
        <p:spPr>
          <a:xfrm>
            <a:off x="66357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825" name="Google Shape;825;p60"/>
          <p:cNvSpPr/>
          <p:nvPr/>
        </p:nvSpPr>
        <p:spPr>
          <a:xfrm>
            <a:off x="83248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26" name="Google Shape;826;p60"/>
          <p:cNvSpPr/>
          <p:nvPr/>
        </p:nvSpPr>
        <p:spPr>
          <a:xfrm>
            <a:off x="85915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827" name="Google Shape;827;p60"/>
          <p:cNvSpPr/>
          <p:nvPr/>
        </p:nvSpPr>
        <p:spPr>
          <a:xfrm>
            <a:off x="102806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28" name="Google Shape;828;p60"/>
          <p:cNvSpPr/>
          <p:nvPr/>
        </p:nvSpPr>
        <p:spPr>
          <a:xfrm>
            <a:off x="105473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829" name="Google Shape;829;p60"/>
          <p:cNvSpPr/>
          <p:nvPr/>
        </p:nvSpPr>
        <p:spPr>
          <a:xfrm>
            <a:off x="-1041400" y="-6351"/>
            <a:ext cx="850800" cy="8508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67</a:t>
            </a:r>
            <a:endParaRPr b="0" i="0" sz="1400" u="none" cap="none" strike="noStrike">
              <a:solidFill>
                <a:srgbClr val="000000"/>
              </a:solidFill>
              <a:latin typeface="Arial"/>
              <a:ea typeface="Arial"/>
              <a:cs typeface="Arial"/>
              <a:sym typeface="Arial"/>
            </a:endParaRPr>
          </a:p>
        </p:txBody>
      </p:sp>
      <p:sp>
        <p:nvSpPr>
          <p:cNvPr id="830" name="Google Shape;830;p60"/>
          <p:cNvSpPr/>
          <p:nvPr/>
        </p:nvSpPr>
        <p:spPr>
          <a:xfrm>
            <a:off x="-863600" y="844549"/>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831" name="Google Shape;831;p60"/>
          <p:cNvSpPr/>
          <p:nvPr/>
        </p:nvSpPr>
        <p:spPr>
          <a:xfrm>
            <a:off x="-457200" y="15176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32" name="Google Shape;832;p60"/>
          <p:cNvSpPr/>
          <p:nvPr/>
        </p:nvSpPr>
        <p:spPr>
          <a:xfrm>
            <a:off x="-863600" y="17843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833" name="Google Shape;833;p60"/>
          <p:cNvSpPr/>
          <p:nvPr/>
        </p:nvSpPr>
        <p:spPr>
          <a:xfrm>
            <a:off x="-457201" y="24574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34" name="Google Shape;834;p60"/>
          <p:cNvSpPr/>
          <p:nvPr/>
        </p:nvSpPr>
        <p:spPr>
          <a:xfrm>
            <a:off x="-863600" y="27241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835" name="Google Shape;835;p60"/>
          <p:cNvSpPr/>
          <p:nvPr/>
        </p:nvSpPr>
        <p:spPr>
          <a:xfrm>
            <a:off x="-457201" y="33972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36" name="Google Shape;836;p60"/>
          <p:cNvSpPr/>
          <p:nvPr/>
        </p:nvSpPr>
        <p:spPr>
          <a:xfrm>
            <a:off x="-863600" y="36639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837" name="Google Shape;837;p60"/>
          <p:cNvSpPr/>
          <p:nvPr/>
        </p:nvSpPr>
        <p:spPr>
          <a:xfrm>
            <a:off x="-457201" y="43370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38" name="Google Shape;838;p60"/>
          <p:cNvSpPr/>
          <p:nvPr/>
        </p:nvSpPr>
        <p:spPr>
          <a:xfrm>
            <a:off x="-863600" y="46037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839" name="Google Shape;839;p60"/>
          <p:cNvSpPr/>
          <p:nvPr/>
        </p:nvSpPr>
        <p:spPr>
          <a:xfrm>
            <a:off x="-457201" y="52768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40" name="Google Shape;840;p60"/>
          <p:cNvSpPr/>
          <p:nvPr/>
        </p:nvSpPr>
        <p:spPr>
          <a:xfrm>
            <a:off x="-863600" y="55435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841" name="Google Shape;841;p60"/>
          <p:cNvSpPr/>
          <p:nvPr/>
        </p:nvSpPr>
        <p:spPr>
          <a:xfrm>
            <a:off x="-457201" y="62166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42" name="Google Shape;842;p60"/>
          <p:cNvSpPr/>
          <p:nvPr/>
        </p:nvSpPr>
        <p:spPr>
          <a:xfrm>
            <a:off x="-863600" y="64833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843" name="Google Shape;843;p60"/>
          <p:cNvSpPr/>
          <p:nvPr/>
        </p:nvSpPr>
        <p:spPr>
          <a:xfrm>
            <a:off x="-457201" y="71564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44" name="Google Shape;844;p60"/>
          <p:cNvSpPr/>
          <p:nvPr/>
        </p:nvSpPr>
        <p:spPr>
          <a:xfrm>
            <a:off x="-863600" y="74231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845" name="Google Shape;845;p60"/>
          <p:cNvSpPr/>
          <p:nvPr/>
        </p:nvSpPr>
        <p:spPr>
          <a:xfrm>
            <a:off x="-457201" y="80962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846" name="Google Shape;846;p60"/>
          <p:cNvSpPr/>
          <p:nvPr/>
        </p:nvSpPr>
        <p:spPr>
          <a:xfrm>
            <a:off x="-863600" y="83629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grpSp>
        <p:nvGrpSpPr>
          <p:cNvPr id="847" name="Google Shape;847;p60"/>
          <p:cNvGrpSpPr/>
          <p:nvPr/>
        </p:nvGrpSpPr>
        <p:grpSpPr>
          <a:xfrm>
            <a:off x="0" y="9652000"/>
            <a:ext cx="13004800" cy="254100"/>
            <a:chOff x="0" y="0"/>
            <a:chExt cx="13004800" cy="254100"/>
          </a:xfrm>
        </p:grpSpPr>
        <p:sp>
          <p:nvSpPr>
            <p:cNvPr id="848" name="Google Shape;848;p60"/>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849" name="Google Shape;849;p60"/>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850" name="Google Shape;850;p60"/>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851" name="Google Shape;851;p60"/>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852" name="Google Shape;852;p60"/>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853" name="Google Shape;853;p60"/>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854" name="Google Shape;854;p60"/>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sp>
        <p:nvSpPr>
          <p:cNvPr id="855" name="Google Shape;855;p60"/>
          <p:cNvSpPr txBox="1"/>
          <p:nvPr/>
        </p:nvSpPr>
        <p:spPr>
          <a:xfrm>
            <a:off x="766975" y="2294000"/>
            <a:ext cx="10866300" cy="654300"/>
          </a:xfrm>
          <a:prstGeom prst="rect">
            <a:avLst/>
          </a:prstGeom>
          <a:noFill/>
          <a:ln>
            <a:noFill/>
          </a:ln>
        </p:spPr>
        <p:txBody>
          <a:bodyPr anchorCtr="0" anchor="t" bIns="0" lIns="0" spcFirstLastPara="1" rIns="0" wrap="square" tIns="0">
            <a:spAutoFit/>
          </a:bodyPr>
          <a:lstStyle/>
          <a:p>
            <a:pPr indent="-336550" lvl="0" marL="457200" marR="0" rtl="0" algn="l">
              <a:lnSpc>
                <a:spcPct val="150000"/>
              </a:lnSpc>
              <a:spcBef>
                <a:spcPts val="0"/>
              </a:spcBef>
              <a:spcAft>
                <a:spcPts val="0"/>
              </a:spcAft>
              <a:buClr>
                <a:srgbClr val="000000"/>
              </a:buClr>
              <a:buSzPts val="1700"/>
              <a:buFont typeface="Helvetica Neue"/>
              <a:buChar char="●"/>
            </a:pPr>
            <a:r>
              <a:rPr lang="en-US" sz="1700" u="sng">
                <a:solidFill>
                  <a:schemeClr val="hlink"/>
                </a:solidFill>
                <a:latin typeface="Helvetica Neue"/>
                <a:ea typeface="Helvetica Neue"/>
                <a:cs typeface="Helvetica Neue"/>
                <a:sym typeface="Helvetica Neue"/>
                <a:hlinkClick r:id="rId3"/>
              </a:rPr>
              <a:t>https</a:t>
            </a:r>
            <a:r>
              <a:rPr lang="en-US" sz="1700" u="sng">
                <a:solidFill>
                  <a:schemeClr val="hlink"/>
                </a:solidFill>
                <a:latin typeface="Helvetica Neue"/>
                <a:ea typeface="Helvetica Neue"/>
                <a:cs typeface="Helvetica Neue"/>
                <a:sym typeface="Helvetica Neue"/>
                <a:hlinkClick r:id="rId4"/>
              </a:rPr>
              <a:t>://www.schlaganfall-ring.de/</a:t>
            </a:r>
            <a:endParaRPr sz="1700">
              <a:latin typeface="Helvetica Neue"/>
              <a:ea typeface="Helvetica Neue"/>
              <a:cs typeface="Helvetica Neue"/>
              <a:sym typeface="Helvetica Neue"/>
            </a:endParaRPr>
          </a:p>
          <a:p>
            <a:pPr indent="-336550" lvl="0" marL="457200" marR="0" rtl="0" algn="l">
              <a:lnSpc>
                <a:spcPct val="150000"/>
              </a:lnSpc>
              <a:spcBef>
                <a:spcPts val="0"/>
              </a:spcBef>
              <a:spcAft>
                <a:spcPts val="0"/>
              </a:spcAft>
              <a:buSzPts val="1700"/>
              <a:buFont typeface="Helvetica Neue"/>
              <a:buChar char="●"/>
            </a:pPr>
            <a:r>
              <a:rPr lang="en-US" sz="1700">
                <a:latin typeface="Helvetica Neue"/>
                <a:ea typeface="Helvetica Neue"/>
                <a:cs typeface="Helvetica Neue"/>
                <a:sym typeface="Helvetica Neue"/>
              </a:rPr>
              <a:t>sowie </a:t>
            </a:r>
            <a:r>
              <a:rPr lang="en-US" sz="1700">
                <a:latin typeface="Helvetica Neue"/>
                <a:ea typeface="Helvetica Neue"/>
                <a:cs typeface="Helvetica Neue"/>
                <a:sym typeface="Helvetica Neue"/>
              </a:rPr>
              <a:t>Broschüren</a:t>
            </a:r>
            <a:r>
              <a:rPr lang="en-US" sz="1700">
                <a:latin typeface="Helvetica Neue"/>
                <a:ea typeface="Helvetica Neue"/>
                <a:cs typeface="Helvetica Neue"/>
                <a:sym typeface="Helvetica Neue"/>
              </a:rPr>
              <a:t> und die Box</a:t>
            </a:r>
            <a:endParaRPr sz="1700">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29C8"/>
        </a:solidFill>
      </p:bgPr>
    </p:bg>
    <p:spTree>
      <p:nvGrpSpPr>
        <p:cNvPr id="859" name="Shape 859"/>
        <p:cNvGrpSpPr/>
        <p:nvPr/>
      </p:nvGrpSpPr>
      <p:grpSpPr>
        <a:xfrm>
          <a:off x="0" y="0"/>
          <a:ext cx="0" cy="0"/>
          <a:chOff x="0" y="0"/>
          <a:chExt cx="0" cy="0"/>
        </a:xfrm>
      </p:grpSpPr>
      <p:sp>
        <p:nvSpPr>
          <p:cNvPr id="860" name="Google Shape;860;p61"/>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861" name="Google Shape;861;p61"/>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62" name="Google Shape;862;p61"/>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863" name="Google Shape;863;p61"/>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64" name="Google Shape;864;p61"/>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865" name="Google Shape;865;p61"/>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66" name="Google Shape;866;p61"/>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867" name="Google Shape;867;p61"/>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68" name="Google Shape;868;p61"/>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869" name="Google Shape;869;p61"/>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70" name="Google Shape;870;p61"/>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a:p>
        </p:txBody>
      </p:sp>
      <p:sp>
        <p:nvSpPr>
          <p:cNvPr id="871" name="Google Shape;871;p61"/>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67</a:t>
            </a:r>
            <a:endParaRPr/>
          </a:p>
        </p:txBody>
      </p:sp>
      <p:sp>
        <p:nvSpPr>
          <p:cNvPr id="872" name="Google Shape;872;p61"/>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873" name="Google Shape;873;p61"/>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74" name="Google Shape;874;p61"/>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875" name="Google Shape;875;p61"/>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76" name="Google Shape;876;p61"/>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877" name="Google Shape;877;p61"/>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78" name="Google Shape;878;p61"/>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879" name="Google Shape;879;p61"/>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80" name="Google Shape;880;p61"/>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881" name="Google Shape;881;p61"/>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82" name="Google Shape;882;p61"/>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883" name="Google Shape;883;p61"/>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84" name="Google Shape;884;p61"/>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885" name="Google Shape;885;p61"/>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86" name="Google Shape;886;p61"/>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887" name="Google Shape;887;p61"/>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a:p>
        </p:txBody>
      </p:sp>
      <p:sp>
        <p:nvSpPr>
          <p:cNvPr id="888" name="Google Shape;888;p61"/>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a:p>
        </p:txBody>
      </p:sp>
      <p:sp>
        <p:nvSpPr>
          <p:cNvPr id="889" name="Google Shape;889;p61"/>
          <p:cNvSpPr txBox="1"/>
          <p:nvPr/>
        </p:nvSpPr>
        <p:spPr>
          <a:xfrm>
            <a:off x="768350" y="5518150"/>
            <a:ext cx="5600700" cy="484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FFFFFF"/>
              </a:buClr>
              <a:buSzPts val="2100"/>
              <a:buFont typeface="Roboto Slab"/>
              <a:buNone/>
            </a:pPr>
            <a:r>
              <a:rPr b="1" lang="en-US" sz="2100">
                <a:solidFill>
                  <a:srgbClr val="FFFFFF"/>
                </a:solidFill>
                <a:latin typeface="Roboto Slab"/>
                <a:ea typeface="Roboto Slab"/>
                <a:cs typeface="Roboto Slab"/>
                <a:sym typeface="Roboto Slab"/>
              </a:rPr>
              <a:t>Vielen Dank für Ihre Aufmerksamkeit!</a:t>
            </a:r>
            <a:endParaRPr/>
          </a:p>
          <a:p>
            <a:pPr indent="0" lvl="0" marL="0" marR="0" rtl="0" algn="l">
              <a:lnSpc>
                <a:spcPct val="90000"/>
              </a:lnSpc>
              <a:spcBef>
                <a:spcPts val="0"/>
              </a:spcBef>
              <a:spcAft>
                <a:spcPts val="0"/>
              </a:spcAft>
              <a:buClr>
                <a:srgbClr val="FFFFFF"/>
              </a:buClr>
              <a:buSzPts val="1700"/>
              <a:buFont typeface="Roboto Slab"/>
              <a:buNone/>
            </a:pPr>
            <a:r>
              <a:t/>
            </a:r>
            <a:endParaRPr/>
          </a:p>
        </p:txBody>
      </p:sp>
      <p:pic>
        <p:nvPicPr>
          <p:cNvPr id="890" name="Google Shape;890;p61"/>
          <p:cNvPicPr preferRelativeResize="0"/>
          <p:nvPr/>
        </p:nvPicPr>
        <p:blipFill rotWithShape="1">
          <a:blip r:embed="rId3">
            <a:alphaModFix/>
          </a:blip>
          <a:srcRect b="8983" l="0" r="0" t="0"/>
          <a:stretch/>
        </p:blipFill>
        <p:spPr>
          <a:xfrm>
            <a:off x="-48425" y="-6350"/>
            <a:ext cx="13101527" cy="4343499"/>
          </a:xfrm>
          <a:prstGeom prst="rect">
            <a:avLst/>
          </a:prstGeom>
          <a:noFill/>
          <a:ln>
            <a:noFill/>
          </a:ln>
        </p:spPr>
      </p:pic>
      <p:pic>
        <p:nvPicPr>
          <p:cNvPr id="891" name="Google Shape;891;p61"/>
          <p:cNvPicPr preferRelativeResize="0"/>
          <p:nvPr/>
        </p:nvPicPr>
        <p:blipFill rotWithShape="1">
          <a:blip r:embed="rId4">
            <a:alphaModFix/>
          </a:blip>
          <a:srcRect b="44947" l="0" r="0" t="7813"/>
          <a:stretch/>
        </p:blipFill>
        <p:spPr>
          <a:xfrm>
            <a:off x="3111400" y="-6450"/>
            <a:ext cx="6155427" cy="4343501"/>
          </a:xfrm>
          <a:prstGeom prst="rect">
            <a:avLst/>
          </a:prstGeom>
          <a:noFill/>
          <a:ln>
            <a:noFill/>
          </a:ln>
        </p:spPr>
      </p:pic>
      <p:sp>
        <p:nvSpPr>
          <p:cNvPr id="892" name="Google Shape;892;p61"/>
          <p:cNvSpPr/>
          <p:nvPr/>
        </p:nvSpPr>
        <p:spPr>
          <a:xfrm>
            <a:off x="-48425" y="-6300"/>
            <a:ext cx="13101600" cy="4343400"/>
          </a:xfrm>
          <a:prstGeom prst="rect">
            <a:avLst/>
          </a:prstGeom>
          <a:solidFill>
            <a:srgbClr val="000000">
              <a:alpha val="579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7"/>
          <p:cNvSpPr txBox="1"/>
          <p:nvPr/>
        </p:nvSpPr>
        <p:spPr>
          <a:xfrm>
            <a:off x="766967" y="778217"/>
            <a:ext cx="14091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100"/>
              <a:buFont typeface="Roboto Slab"/>
              <a:buNone/>
            </a:pPr>
            <a:r>
              <a:rPr b="1" i="0" lang="en-US" sz="2100" u="none" cap="none" strike="noStrike">
                <a:solidFill>
                  <a:srgbClr val="000000"/>
                </a:solidFill>
                <a:latin typeface="Roboto Slab"/>
                <a:ea typeface="Roboto Slab"/>
                <a:cs typeface="Roboto Slab"/>
                <a:sym typeface="Roboto Slab"/>
              </a:rPr>
              <a:t>Gliederung</a:t>
            </a:r>
            <a:endParaRPr b="1" i="0" sz="2100" u="none" cap="none" strike="noStrike">
              <a:solidFill>
                <a:srgbClr val="000000"/>
              </a:solidFill>
              <a:latin typeface="Roboto Slab"/>
              <a:ea typeface="Roboto Slab"/>
              <a:cs typeface="Roboto Slab"/>
              <a:sym typeface="Roboto Slab"/>
            </a:endParaRPr>
          </a:p>
        </p:txBody>
      </p:sp>
      <p:sp>
        <p:nvSpPr>
          <p:cNvPr id="251" name="Google Shape;251;p47"/>
          <p:cNvSpPr/>
          <p:nvPr/>
        </p:nvSpPr>
        <p:spPr>
          <a:xfrm>
            <a:off x="7683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52" name="Google Shape;252;p47"/>
          <p:cNvSpPr/>
          <p:nvPr/>
        </p:nvSpPr>
        <p:spPr>
          <a:xfrm>
            <a:off x="24574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53" name="Google Shape;253;p47"/>
          <p:cNvSpPr/>
          <p:nvPr/>
        </p:nvSpPr>
        <p:spPr>
          <a:xfrm>
            <a:off x="27241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54" name="Google Shape;254;p47"/>
          <p:cNvSpPr/>
          <p:nvPr/>
        </p:nvSpPr>
        <p:spPr>
          <a:xfrm>
            <a:off x="44132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55" name="Google Shape;255;p47"/>
          <p:cNvSpPr/>
          <p:nvPr/>
        </p:nvSpPr>
        <p:spPr>
          <a:xfrm>
            <a:off x="46799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56" name="Google Shape;256;p47"/>
          <p:cNvSpPr/>
          <p:nvPr/>
        </p:nvSpPr>
        <p:spPr>
          <a:xfrm>
            <a:off x="63690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57" name="Google Shape;257;p47"/>
          <p:cNvSpPr/>
          <p:nvPr/>
        </p:nvSpPr>
        <p:spPr>
          <a:xfrm>
            <a:off x="66357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58" name="Google Shape;258;p47"/>
          <p:cNvSpPr/>
          <p:nvPr/>
        </p:nvSpPr>
        <p:spPr>
          <a:xfrm>
            <a:off x="83248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59" name="Google Shape;259;p47"/>
          <p:cNvSpPr/>
          <p:nvPr/>
        </p:nvSpPr>
        <p:spPr>
          <a:xfrm>
            <a:off x="85915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60" name="Google Shape;260;p47"/>
          <p:cNvSpPr/>
          <p:nvPr/>
        </p:nvSpPr>
        <p:spPr>
          <a:xfrm>
            <a:off x="10280650" y="10079566"/>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61" name="Google Shape;261;p47"/>
          <p:cNvSpPr/>
          <p:nvPr/>
        </p:nvSpPr>
        <p:spPr>
          <a:xfrm>
            <a:off x="10547350" y="10079566"/>
            <a:ext cx="1689000" cy="16890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133</a:t>
            </a:r>
            <a:endParaRPr b="0" i="0" sz="1400" u="none" cap="none" strike="noStrike">
              <a:solidFill>
                <a:srgbClr val="000000"/>
              </a:solidFill>
              <a:latin typeface="Arial"/>
              <a:ea typeface="Arial"/>
              <a:cs typeface="Arial"/>
              <a:sym typeface="Arial"/>
            </a:endParaRPr>
          </a:p>
        </p:txBody>
      </p:sp>
      <p:sp>
        <p:nvSpPr>
          <p:cNvPr id="262" name="Google Shape;262;p47"/>
          <p:cNvSpPr/>
          <p:nvPr/>
        </p:nvSpPr>
        <p:spPr>
          <a:xfrm>
            <a:off x="-1041400" y="-6351"/>
            <a:ext cx="850800" cy="8508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67</a:t>
            </a:r>
            <a:endParaRPr b="0" i="0" sz="1400" u="none" cap="none" strike="noStrike">
              <a:solidFill>
                <a:srgbClr val="000000"/>
              </a:solidFill>
              <a:latin typeface="Arial"/>
              <a:ea typeface="Arial"/>
              <a:cs typeface="Arial"/>
              <a:sym typeface="Arial"/>
            </a:endParaRPr>
          </a:p>
        </p:txBody>
      </p:sp>
      <p:sp>
        <p:nvSpPr>
          <p:cNvPr id="263" name="Google Shape;263;p47"/>
          <p:cNvSpPr/>
          <p:nvPr/>
        </p:nvSpPr>
        <p:spPr>
          <a:xfrm>
            <a:off x="-863600" y="844549"/>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64" name="Google Shape;264;p47"/>
          <p:cNvSpPr/>
          <p:nvPr/>
        </p:nvSpPr>
        <p:spPr>
          <a:xfrm>
            <a:off x="-457200" y="15176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65" name="Google Shape;265;p47"/>
          <p:cNvSpPr/>
          <p:nvPr/>
        </p:nvSpPr>
        <p:spPr>
          <a:xfrm>
            <a:off x="-863600" y="17843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66" name="Google Shape;266;p47"/>
          <p:cNvSpPr/>
          <p:nvPr/>
        </p:nvSpPr>
        <p:spPr>
          <a:xfrm>
            <a:off x="-457201" y="24574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67" name="Google Shape;267;p47"/>
          <p:cNvSpPr/>
          <p:nvPr/>
        </p:nvSpPr>
        <p:spPr>
          <a:xfrm>
            <a:off x="-863600" y="27241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68" name="Google Shape;268;p47"/>
          <p:cNvSpPr/>
          <p:nvPr/>
        </p:nvSpPr>
        <p:spPr>
          <a:xfrm>
            <a:off x="-457201" y="33972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69" name="Google Shape;269;p47"/>
          <p:cNvSpPr/>
          <p:nvPr/>
        </p:nvSpPr>
        <p:spPr>
          <a:xfrm>
            <a:off x="-863600" y="36639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70" name="Google Shape;270;p47"/>
          <p:cNvSpPr/>
          <p:nvPr/>
        </p:nvSpPr>
        <p:spPr>
          <a:xfrm>
            <a:off x="-457201" y="43370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71" name="Google Shape;271;p47"/>
          <p:cNvSpPr/>
          <p:nvPr/>
        </p:nvSpPr>
        <p:spPr>
          <a:xfrm>
            <a:off x="-863600" y="46037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72" name="Google Shape;272;p47"/>
          <p:cNvSpPr/>
          <p:nvPr/>
        </p:nvSpPr>
        <p:spPr>
          <a:xfrm>
            <a:off x="-457201" y="52768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73" name="Google Shape;273;p47"/>
          <p:cNvSpPr/>
          <p:nvPr/>
        </p:nvSpPr>
        <p:spPr>
          <a:xfrm>
            <a:off x="-863600" y="55435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74" name="Google Shape;274;p47"/>
          <p:cNvSpPr/>
          <p:nvPr/>
        </p:nvSpPr>
        <p:spPr>
          <a:xfrm>
            <a:off x="-457201" y="62166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75" name="Google Shape;275;p47"/>
          <p:cNvSpPr/>
          <p:nvPr/>
        </p:nvSpPr>
        <p:spPr>
          <a:xfrm>
            <a:off x="-863600" y="64833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76" name="Google Shape;276;p47"/>
          <p:cNvSpPr/>
          <p:nvPr/>
        </p:nvSpPr>
        <p:spPr>
          <a:xfrm>
            <a:off x="-457201" y="71564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77" name="Google Shape;277;p47"/>
          <p:cNvSpPr/>
          <p:nvPr/>
        </p:nvSpPr>
        <p:spPr>
          <a:xfrm>
            <a:off x="-863600" y="74231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sp>
        <p:nvSpPr>
          <p:cNvPr id="278" name="Google Shape;278;p47"/>
          <p:cNvSpPr/>
          <p:nvPr/>
        </p:nvSpPr>
        <p:spPr>
          <a:xfrm>
            <a:off x="-457201" y="8096250"/>
            <a:ext cx="266700" cy="2667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21</a:t>
            </a:r>
            <a:endParaRPr b="0" i="0" sz="1400" u="none" cap="none" strike="noStrike">
              <a:solidFill>
                <a:srgbClr val="000000"/>
              </a:solidFill>
              <a:latin typeface="Arial"/>
              <a:ea typeface="Arial"/>
              <a:cs typeface="Arial"/>
              <a:sym typeface="Arial"/>
            </a:endParaRPr>
          </a:p>
        </p:txBody>
      </p:sp>
      <p:sp>
        <p:nvSpPr>
          <p:cNvPr id="279" name="Google Shape;279;p47"/>
          <p:cNvSpPr/>
          <p:nvPr/>
        </p:nvSpPr>
        <p:spPr>
          <a:xfrm>
            <a:off x="-863600" y="8362950"/>
            <a:ext cx="673200" cy="673200"/>
          </a:xfrm>
          <a:prstGeom prst="rect">
            <a:avLst/>
          </a:prstGeom>
          <a:solidFill>
            <a:srgbClr val="000000">
              <a:alpha val="2941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800"/>
              <a:buFont typeface="PT Sans"/>
              <a:buNone/>
            </a:pPr>
            <a:r>
              <a:rPr b="0" i="0" lang="en-US" sz="800" u="none" cap="none" strike="noStrike">
                <a:solidFill>
                  <a:srgbClr val="FFFFFF"/>
                </a:solidFill>
                <a:latin typeface="PT Sans"/>
                <a:ea typeface="PT Sans"/>
                <a:cs typeface="PT Sans"/>
                <a:sym typeface="PT Sans"/>
              </a:rPr>
              <a:t>53</a:t>
            </a:r>
            <a:endParaRPr b="0" i="0" sz="1400" u="none" cap="none" strike="noStrike">
              <a:solidFill>
                <a:srgbClr val="000000"/>
              </a:solidFill>
              <a:latin typeface="Arial"/>
              <a:ea typeface="Arial"/>
              <a:cs typeface="Arial"/>
              <a:sym typeface="Arial"/>
            </a:endParaRPr>
          </a:p>
        </p:txBody>
      </p:sp>
      <p:grpSp>
        <p:nvGrpSpPr>
          <p:cNvPr id="280" name="Google Shape;280;p47"/>
          <p:cNvGrpSpPr/>
          <p:nvPr/>
        </p:nvGrpSpPr>
        <p:grpSpPr>
          <a:xfrm>
            <a:off x="0" y="9652000"/>
            <a:ext cx="13004800" cy="254100"/>
            <a:chOff x="0" y="0"/>
            <a:chExt cx="13004800" cy="254100"/>
          </a:xfrm>
        </p:grpSpPr>
        <p:sp>
          <p:nvSpPr>
            <p:cNvPr id="281" name="Google Shape;281;p47"/>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2" name="Google Shape;282;p47"/>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3" name="Google Shape;283;p47"/>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4" name="Google Shape;284;p47"/>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5" name="Google Shape;285;p47"/>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6" name="Google Shape;286;p47"/>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cxnSp>
        <p:nvCxnSpPr>
          <p:cNvPr id="287" name="Google Shape;287;p47"/>
          <p:cNvCxnSpPr/>
          <p:nvPr/>
        </p:nvCxnSpPr>
        <p:spPr>
          <a:xfrm>
            <a:off x="768350" y="1193800"/>
            <a:ext cx="11474400" cy="0"/>
          </a:xfrm>
          <a:prstGeom prst="straightConnector1">
            <a:avLst/>
          </a:prstGeom>
          <a:noFill/>
          <a:ln cap="flat" cmpd="sng" w="25400">
            <a:solidFill>
              <a:srgbClr val="9314CE"/>
            </a:solidFill>
            <a:prstDash val="solid"/>
            <a:miter lim="400000"/>
            <a:headEnd len="sm" w="sm" type="none"/>
            <a:tailEnd len="sm" w="sm" type="none"/>
          </a:ln>
        </p:spPr>
      </p:cxnSp>
      <p:sp>
        <p:nvSpPr>
          <p:cNvPr id="288" name="Google Shape;288;p47"/>
          <p:cNvSpPr txBox="1"/>
          <p:nvPr/>
        </p:nvSpPr>
        <p:spPr>
          <a:xfrm>
            <a:off x="765550" y="2662300"/>
            <a:ext cx="7938600" cy="2355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336550" lvl="0" marL="457200" marR="0" rtl="0" algn="l">
              <a:lnSpc>
                <a:spcPct val="200000"/>
              </a:lnSpc>
              <a:spcBef>
                <a:spcPts val="0"/>
              </a:spcBef>
              <a:spcAft>
                <a:spcPts val="0"/>
              </a:spcAft>
              <a:buClr>
                <a:srgbClr val="000000"/>
              </a:buClr>
              <a:buSzPts val="1700"/>
              <a:buFont typeface="PT Sans"/>
              <a:buChar char="●"/>
            </a:pPr>
            <a:r>
              <a:rPr b="0" i="0" lang="en-US" sz="1700" u="none" cap="none" strike="noStrike">
                <a:solidFill>
                  <a:srgbClr val="000000"/>
                </a:solidFill>
                <a:latin typeface="PT Sans"/>
                <a:ea typeface="PT Sans"/>
                <a:cs typeface="PT Sans"/>
                <a:sym typeface="PT Sans"/>
              </a:rPr>
              <a:t>Demonstration des Prototypes</a:t>
            </a:r>
            <a:endParaRPr b="0" i="0" sz="1700" u="none" cap="none" strike="noStrike">
              <a:solidFill>
                <a:srgbClr val="000000"/>
              </a:solidFill>
              <a:latin typeface="PT Sans"/>
              <a:ea typeface="PT Sans"/>
              <a:cs typeface="PT Sans"/>
              <a:sym typeface="PT Sans"/>
            </a:endParaRPr>
          </a:p>
          <a:p>
            <a:pPr indent="-336550" lvl="0" marL="457200" marR="0" rtl="0" algn="l">
              <a:lnSpc>
                <a:spcPct val="200000"/>
              </a:lnSpc>
              <a:spcBef>
                <a:spcPts val="0"/>
              </a:spcBef>
              <a:spcAft>
                <a:spcPts val="0"/>
              </a:spcAft>
              <a:buClr>
                <a:schemeClr val="dk1"/>
              </a:buClr>
              <a:buSzPts val="1700"/>
              <a:buFont typeface="PT Sans"/>
              <a:buChar char="●"/>
            </a:pPr>
            <a:r>
              <a:rPr lang="en-US" sz="1700">
                <a:solidFill>
                  <a:schemeClr val="dk1"/>
                </a:solidFill>
                <a:latin typeface="PT Sans"/>
                <a:ea typeface="PT Sans"/>
                <a:cs typeface="PT Sans"/>
                <a:sym typeface="PT Sans"/>
              </a:rPr>
              <a:t>Auswertungen/ App Alleinstellungsmerkmale </a:t>
            </a:r>
            <a:endParaRPr>
              <a:solidFill>
                <a:schemeClr val="dk1"/>
              </a:solidFill>
            </a:endParaRPr>
          </a:p>
          <a:p>
            <a:pPr indent="-336550" lvl="0" marL="457200" marR="0" rtl="0" algn="l">
              <a:lnSpc>
                <a:spcPct val="200000"/>
              </a:lnSpc>
              <a:spcBef>
                <a:spcPts val="0"/>
              </a:spcBef>
              <a:spcAft>
                <a:spcPts val="0"/>
              </a:spcAft>
              <a:buClr>
                <a:srgbClr val="000000"/>
              </a:buClr>
              <a:buSzPts val="1700"/>
              <a:buFont typeface="PT Sans"/>
              <a:buChar char="●"/>
            </a:pPr>
            <a:r>
              <a:rPr b="0" i="0" lang="en-US" sz="1700" u="none" cap="none" strike="noStrike">
                <a:solidFill>
                  <a:srgbClr val="000000"/>
                </a:solidFill>
                <a:latin typeface="PT Sans"/>
                <a:ea typeface="PT Sans"/>
                <a:cs typeface="PT Sans"/>
                <a:sym typeface="PT Sans"/>
              </a:rPr>
              <a:t>Prozess</a:t>
            </a:r>
            <a:endParaRPr/>
          </a:p>
          <a:p>
            <a:pPr indent="-336550" lvl="0" marL="457200" marR="0" rtl="0" algn="l">
              <a:lnSpc>
                <a:spcPct val="200000"/>
              </a:lnSpc>
              <a:spcBef>
                <a:spcPts val="0"/>
              </a:spcBef>
              <a:spcAft>
                <a:spcPts val="0"/>
              </a:spcAft>
              <a:buClr>
                <a:srgbClr val="000000"/>
              </a:buClr>
              <a:buSzPts val="1700"/>
              <a:buFont typeface="PT Sans"/>
              <a:buChar char="●"/>
            </a:pPr>
            <a:r>
              <a:rPr b="0" i="0" lang="en-US" sz="1700" u="none" cap="none" strike="noStrike">
                <a:solidFill>
                  <a:srgbClr val="000000"/>
                </a:solidFill>
                <a:latin typeface="PT Sans"/>
                <a:ea typeface="PT Sans"/>
                <a:cs typeface="PT Sans"/>
                <a:sym typeface="PT Sans"/>
              </a:rPr>
              <a:t>Poster</a:t>
            </a:r>
            <a:endParaRPr/>
          </a:p>
          <a:p>
            <a:pPr indent="-336550" lvl="0" marL="457200" marR="0" rtl="0" algn="l">
              <a:lnSpc>
                <a:spcPct val="200000"/>
              </a:lnSpc>
              <a:spcBef>
                <a:spcPts val="0"/>
              </a:spcBef>
              <a:spcAft>
                <a:spcPts val="0"/>
              </a:spcAft>
              <a:buClr>
                <a:srgbClr val="000000"/>
              </a:buClr>
              <a:buSzPts val="1700"/>
              <a:buFont typeface="PT Sans"/>
              <a:buChar char="●"/>
            </a:pPr>
            <a:r>
              <a:rPr b="0" i="0" lang="en-US" sz="1700" u="none" cap="none" strike="noStrike">
                <a:solidFill>
                  <a:srgbClr val="000000"/>
                </a:solidFill>
                <a:latin typeface="PT Sans"/>
                <a:ea typeface="PT Sans"/>
                <a:cs typeface="PT Sans"/>
                <a:sym typeface="PT Sans"/>
              </a:rPr>
              <a:t>Quellen </a:t>
            </a:r>
            <a:endParaRPr b="0" i="0" sz="1700" u="none" cap="none" strike="noStrike">
              <a:solidFill>
                <a:srgbClr val="000000"/>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14CE"/>
        </a:solidFill>
      </p:bgPr>
    </p:bg>
    <p:spTree>
      <p:nvGrpSpPr>
        <p:cNvPr id="292" name="Shape 292"/>
        <p:cNvGrpSpPr/>
        <p:nvPr/>
      </p:nvGrpSpPr>
      <p:grpSpPr>
        <a:xfrm>
          <a:off x="0" y="0"/>
          <a:ext cx="0" cy="0"/>
          <a:chOff x="0" y="0"/>
          <a:chExt cx="0" cy="0"/>
        </a:xfrm>
      </p:grpSpPr>
      <p:pic>
        <p:nvPicPr>
          <p:cNvPr id="293" name="Google Shape;293;p48"/>
          <p:cNvPicPr preferRelativeResize="0"/>
          <p:nvPr/>
        </p:nvPicPr>
        <p:blipFill rotWithShape="1">
          <a:blip r:embed="rId3">
            <a:alphaModFix/>
          </a:blip>
          <a:srcRect b="0" l="0" r="0" t="0"/>
          <a:stretch/>
        </p:blipFill>
        <p:spPr>
          <a:xfrm>
            <a:off x="7480300" y="-6351"/>
            <a:ext cx="5663458" cy="9753600"/>
          </a:xfrm>
          <a:prstGeom prst="rect">
            <a:avLst/>
          </a:prstGeom>
          <a:noFill/>
          <a:ln>
            <a:noFill/>
          </a:ln>
        </p:spPr>
      </p:pic>
      <p:sp>
        <p:nvSpPr>
          <p:cNvPr id="294" name="Google Shape;294;p48"/>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295" name="Google Shape;295;p48"/>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296" name="Google Shape;296;p48"/>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297" name="Google Shape;297;p48"/>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298" name="Google Shape;298;p48"/>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299" name="Google Shape;299;p48"/>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00" name="Google Shape;300;p48"/>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01" name="Google Shape;301;p48"/>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02" name="Google Shape;302;p48"/>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03" name="Google Shape;303;p48"/>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04" name="Google Shape;304;p48"/>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05" name="Google Shape;305;p48"/>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306" name="Google Shape;306;p48"/>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07" name="Google Shape;307;p48"/>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08" name="Google Shape;308;p48"/>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09" name="Google Shape;309;p48"/>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10" name="Google Shape;310;p48"/>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11" name="Google Shape;311;p48"/>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12" name="Google Shape;312;p48"/>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13" name="Google Shape;313;p48"/>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14" name="Google Shape;314;p48"/>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15" name="Google Shape;315;p48"/>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16" name="Google Shape;316;p48"/>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17" name="Google Shape;317;p48"/>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18" name="Google Shape;318;p48"/>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19" name="Google Shape;319;p48"/>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20" name="Google Shape;320;p48"/>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21" name="Google Shape;321;p48"/>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22" name="Google Shape;322;p48"/>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23" name="Google Shape;323;p48"/>
          <p:cNvSpPr/>
          <p:nvPr/>
        </p:nvSpPr>
        <p:spPr>
          <a:xfrm>
            <a:off x="6623050" y="-1"/>
            <a:ext cx="4422743" cy="9753601"/>
          </a:xfrm>
          <a:prstGeom prst="rect">
            <a:avLst/>
          </a:prstGeom>
          <a:gradFill>
            <a:gsLst>
              <a:gs pos="0">
                <a:srgbClr val="9314CE"/>
              </a:gs>
              <a:gs pos="14132">
                <a:srgbClr val="9314CE"/>
              </a:gs>
              <a:gs pos="100000">
                <a:srgbClr val="9314CE">
                  <a:alpha val="0"/>
                </a:srgbClr>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48"/>
          <p:cNvSpPr txBox="1"/>
          <p:nvPr/>
        </p:nvSpPr>
        <p:spPr>
          <a:xfrm>
            <a:off x="860135" y="3854077"/>
            <a:ext cx="7556501" cy="104951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US" sz="2100" u="none" cap="none" strike="noStrike">
                <a:solidFill>
                  <a:srgbClr val="FFFFFF"/>
                </a:solidFill>
                <a:latin typeface="Roboto Slab"/>
                <a:ea typeface="Roboto Slab"/>
                <a:cs typeface="Roboto Slab"/>
                <a:sym typeface="Roboto Slab"/>
              </a:rPr>
              <a:t>Demonstration des Prototyps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t/>
            </a:r>
            <a:endParaRPr b="0" i="0" sz="1400" u="none" cap="none" strike="noStrike">
              <a:solidFill>
                <a:srgbClr val="000000"/>
              </a:solidFill>
              <a:latin typeface="Roboto Slab"/>
              <a:ea typeface="Roboto Slab"/>
              <a:cs typeface="Roboto Slab"/>
              <a:sym typeface="Roboto Slab"/>
            </a:endParaRPr>
          </a:p>
          <a:p>
            <a:pPr indent="0" lvl="0" marL="0" marR="0" rtl="0" algn="l">
              <a:lnSpc>
                <a:spcPct val="100000"/>
              </a:lnSpc>
              <a:spcBef>
                <a:spcPts val="0"/>
              </a:spcBef>
              <a:spcAft>
                <a:spcPts val="0"/>
              </a:spcAft>
              <a:buClr>
                <a:schemeClr val="lt1"/>
              </a:buClr>
              <a:buSzPts val="1700"/>
              <a:buFont typeface="Roboto Slab"/>
              <a:buNone/>
            </a:pPr>
            <a:r>
              <a:rPr b="0" i="0" lang="en-US" sz="1700" u="none" cap="none" strike="noStrike">
                <a:solidFill>
                  <a:schemeClr val="lt1"/>
                </a:solidFill>
                <a:latin typeface="Roboto Slab"/>
                <a:ea typeface="Roboto Slab"/>
                <a:cs typeface="Roboto Slab"/>
                <a:sym typeface="Roboto Slab"/>
              </a:rPr>
              <a:t>Im Folgendem wird die prototypische Umsetzung der App </a:t>
            </a:r>
            <a:endParaRPr/>
          </a:p>
          <a:p>
            <a:pPr indent="0" lvl="0" marL="0" marR="0" rtl="0" algn="l">
              <a:lnSpc>
                <a:spcPct val="100000"/>
              </a:lnSpc>
              <a:spcBef>
                <a:spcPts val="0"/>
              </a:spcBef>
              <a:spcAft>
                <a:spcPts val="0"/>
              </a:spcAft>
              <a:buClr>
                <a:schemeClr val="lt1"/>
              </a:buClr>
              <a:buSzPts val="1700"/>
              <a:buFont typeface="Roboto Slab"/>
              <a:buNone/>
            </a:pPr>
            <a:r>
              <a:rPr b="0" i="0" lang="en-US" sz="1700" u="none" cap="none" strike="noStrike">
                <a:solidFill>
                  <a:schemeClr val="lt1"/>
                </a:solidFill>
                <a:latin typeface="Roboto Slab"/>
                <a:ea typeface="Roboto Slab"/>
                <a:cs typeface="Roboto Slab"/>
                <a:sym typeface="Roboto Slab"/>
              </a:rPr>
              <a:t>,,Schlaganfall Ring” vorgestellt.</a:t>
            </a:r>
            <a:endParaRPr b="1" i="0" sz="2100" u="none" cap="none" strike="noStrike">
              <a:solidFill>
                <a:srgbClr val="FFFFFF"/>
              </a:solidFill>
              <a:latin typeface="Roboto Slab"/>
              <a:ea typeface="Roboto Slab"/>
              <a:cs typeface="Roboto Slab"/>
              <a:sym typeface="Roboto Slab"/>
            </a:endParaRPr>
          </a:p>
        </p:txBody>
      </p:sp>
      <p:grpSp>
        <p:nvGrpSpPr>
          <p:cNvPr id="325" name="Google Shape;325;p48"/>
          <p:cNvGrpSpPr/>
          <p:nvPr/>
        </p:nvGrpSpPr>
        <p:grpSpPr>
          <a:xfrm>
            <a:off x="0" y="9747249"/>
            <a:ext cx="13004800" cy="254100"/>
            <a:chOff x="0" y="0"/>
            <a:chExt cx="13004800" cy="254100"/>
          </a:xfrm>
        </p:grpSpPr>
        <p:sp>
          <p:nvSpPr>
            <p:cNvPr id="326" name="Google Shape;326;p48"/>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27" name="Google Shape;327;p48"/>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28" name="Google Shape;328;p48"/>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29" name="Google Shape;329;p48"/>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30" name="Google Shape;330;p48"/>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331" name="Google Shape;331;p48"/>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nvSpPr>
        <p:spPr>
          <a:xfrm>
            <a:off x="766979" y="778225"/>
            <a:ext cx="28272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lang="en-US" sz="2100">
                <a:latin typeface="Roboto Slab"/>
                <a:ea typeface="Roboto Slab"/>
                <a:cs typeface="Roboto Slab"/>
                <a:sym typeface="Roboto Slab"/>
              </a:rPr>
              <a:t>Prototyp Smartphone</a:t>
            </a:r>
            <a:endParaRPr b="1" i="0" sz="2100" u="none" cap="none" strike="noStrike">
              <a:solidFill>
                <a:srgbClr val="000000"/>
              </a:solidFill>
              <a:latin typeface="Roboto Slab"/>
              <a:ea typeface="Roboto Slab"/>
              <a:cs typeface="Roboto Slab"/>
              <a:sym typeface="Roboto Slab"/>
            </a:endParaRPr>
          </a:p>
        </p:txBody>
      </p:sp>
      <p:sp>
        <p:nvSpPr>
          <p:cNvPr id="337" name="Google Shape;337;p49"/>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38" name="Google Shape;338;p49"/>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39" name="Google Shape;339;p49"/>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40" name="Google Shape;340;p49"/>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41" name="Google Shape;341;p49"/>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42" name="Google Shape;342;p49"/>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43" name="Google Shape;343;p49"/>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44" name="Google Shape;344;p49"/>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45" name="Google Shape;345;p49"/>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46" name="Google Shape;346;p49"/>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47" name="Google Shape;347;p49"/>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48" name="Google Shape;348;p49"/>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349" name="Google Shape;349;p49"/>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50" name="Google Shape;350;p49"/>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51" name="Google Shape;351;p49"/>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52" name="Google Shape;352;p49"/>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53" name="Google Shape;353;p49"/>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54" name="Google Shape;354;p49"/>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55" name="Google Shape;355;p49"/>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56" name="Google Shape;356;p49"/>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57" name="Google Shape;357;p49"/>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58" name="Google Shape;358;p49"/>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59" name="Google Shape;359;p49"/>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60" name="Google Shape;360;p49"/>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61" name="Google Shape;361;p49"/>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62" name="Google Shape;362;p49"/>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63" name="Google Shape;363;p49"/>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64" name="Google Shape;364;p49"/>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65" name="Google Shape;365;p49"/>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366" name="Google Shape;366;p49"/>
          <p:cNvGrpSpPr/>
          <p:nvPr/>
        </p:nvGrpSpPr>
        <p:grpSpPr>
          <a:xfrm>
            <a:off x="0" y="9652000"/>
            <a:ext cx="13004800" cy="254100"/>
            <a:chOff x="0" y="0"/>
            <a:chExt cx="13004800" cy="254100"/>
          </a:xfrm>
        </p:grpSpPr>
        <p:sp>
          <p:nvSpPr>
            <p:cNvPr id="367" name="Google Shape;367;p49"/>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8" name="Google Shape;368;p49"/>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9" name="Google Shape;369;p49"/>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0" name="Google Shape;370;p49"/>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1" name="Google Shape;371;p49"/>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2" name="Google Shape;372;p49"/>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373" name="Google Shape;373;p49"/>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pic>
        <p:nvPicPr>
          <p:cNvPr id="374" name="Google Shape;374;p49"/>
          <p:cNvPicPr preferRelativeResize="0"/>
          <p:nvPr/>
        </p:nvPicPr>
        <p:blipFill>
          <a:blip r:embed="rId3">
            <a:alphaModFix/>
          </a:blip>
          <a:stretch>
            <a:fillRect/>
          </a:stretch>
        </p:blipFill>
        <p:spPr>
          <a:xfrm>
            <a:off x="768350" y="1517650"/>
            <a:ext cx="11306435" cy="7960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nvSpPr>
        <p:spPr>
          <a:xfrm>
            <a:off x="766979" y="778225"/>
            <a:ext cx="28272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lang="en-US" sz="2100">
                <a:latin typeface="Roboto Slab"/>
                <a:ea typeface="Roboto Slab"/>
                <a:cs typeface="Roboto Slab"/>
                <a:sym typeface="Roboto Slab"/>
              </a:rPr>
              <a:t>Prototyp Tablet</a:t>
            </a:r>
            <a:endParaRPr b="1" i="0" sz="2100" u="none" cap="none" strike="noStrike">
              <a:solidFill>
                <a:srgbClr val="000000"/>
              </a:solidFill>
              <a:latin typeface="Roboto Slab"/>
              <a:ea typeface="Roboto Slab"/>
              <a:cs typeface="Roboto Slab"/>
              <a:sym typeface="Roboto Slab"/>
            </a:endParaRPr>
          </a:p>
        </p:txBody>
      </p:sp>
      <p:sp>
        <p:nvSpPr>
          <p:cNvPr id="380" name="Google Shape;380;p50"/>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81" name="Google Shape;381;p50"/>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82" name="Google Shape;382;p50"/>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83" name="Google Shape;383;p50"/>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84" name="Google Shape;384;p50"/>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85" name="Google Shape;385;p50"/>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86" name="Google Shape;386;p50"/>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87" name="Google Shape;387;p50"/>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88" name="Google Shape;388;p50"/>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89" name="Google Shape;389;p50"/>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90" name="Google Shape;390;p50"/>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391" name="Google Shape;391;p50"/>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392" name="Google Shape;392;p50"/>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93" name="Google Shape;393;p50"/>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94" name="Google Shape;394;p50"/>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95" name="Google Shape;395;p50"/>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96" name="Google Shape;396;p50"/>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97" name="Google Shape;397;p50"/>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398" name="Google Shape;398;p50"/>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399" name="Google Shape;399;p50"/>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00" name="Google Shape;400;p50"/>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01" name="Google Shape;401;p50"/>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02" name="Google Shape;402;p50"/>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03" name="Google Shape;403;p50"/>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04" name="Google Shape;404;p50"/>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05" name="Google Shape;405;p50"/>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06" name="Google Shape;406;p50"/>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07" name="Google Shape;407;p50"/>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08" name="Google Shape;408;p50"/>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409" name="Google Shape;409;p50"/>
          <p:cNvGrpSpPr/>
          <p:nvPr/>
        </p:nvGrpSpPr>
        <p:grpSpPr>
          <a:xfrm>
            <a:off x="0" y="9652000"/>
            <a:ext cx="13004800" cy="254100"/>
            <a:chOff x="0" y="0"/>
            <a:chExt cx="13004800" cy="254100"/>
          </a:xfrm>
        </p:grpSpPr>
        <p:sp>
          <p:nvSpPr>
            <p:cNvPr id="410" name="Google Shape;410;p50"/>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1" name="Google Shape;411;p50"/>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2" name="Google Shape;412;p50"/>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3" name="Google Shape;413;p50"/>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4" name="Google Shape;414;p50"/>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5" name="Google Shape;415;p50"/>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416" name="Google Shape;416;p50"/>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pic>
        <p:nvPicPr>
          <p:cNvPr id="417" name="Google Shape;417;p50"/>
          <p:cNvPicPr preferRelativeResize="0"/>
          <p:nvPr/>
        </p:nvPicPr>
        <p:blipFill>
          <a:blip r:embed="rId3">
            <a:alphaModFix/>
          </a:blip>
          <a:stretch>
            <a:fillRect/>
          </a:stretch>
        </p:blipFill>
        <p:spPr>
          <a:xfrm>
            <a:off x="545450" y="1963550"/>
            <a:ext cx="12075249" cy="6253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14CE"/>
        </a:solidFill>
      </p:bgPr>
    </p:bg>
    <p:spTree>
      <p:nvGrpSpPr>
        <p:cNvPr id="421" name="Shape 421"/>
        <p:cNvGrpSpPr/>
        <p:nvPr/>
      </p:nvGrpSpPr>
      <p:grpSpPr>
        <a:xfrm>
          <a:off x="0" y="0"/>
          <a:ext cx="0" cy="0"/>
          <a:chOff x="0" y="0"/>
          <a:chExt cx="0" cy="0"/>
        </a:xfrm>
      </p:grpSpPr>
      <p:pic>
        <p:nvPicPr>
          <p:cNvPr id="422" name="Google Shape;422;p51"/>
          <p:cNvPicPr preferRelativeResize="0"/>
          <p:nvPr/>
        </p:nvPicPr>
        <p:blipFill rotWithShape="1">
          <a:blip r:embed="rId3">
            <a:alphaModFix/>
          </a:blip>
          <a:srcRect b="2674" l="10504" r="2226" t="1232"/>
          <a:stretch/>
        </p:blipFill>
        <p:spPr>
          <a:xfrm>
            <a:off x="7200899" y="0"/>
            <a:ext cx="5803901" cy="9747250"/>
          </a:xfrm>
          <a:prstGeom prst="rect">
            <a:avLst/>
          </a:prstGeom>
          <a:noFill/>
          <a:ln>
            <a:noFill/>
          </a:ln>
        </p:spPr>
      </p:pic>
      <p:sp>
        <p:nvSpPr>
          <p:cNvPr id="423" name="Google Shape;423;p51"/>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24" name="Google Shape;424;p51"/>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25" name="Google Shape;425;p51"/>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26" name="Google Shape;426;p51"/>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27" name="Google Shape;427;p51"/>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28" name="Google Shape;428;p51"/>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29" name="Google Shape;429;p51"/>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30" name="Google Shape;430;p51"/>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31" name="Google Shape;431;p51"/>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32" name="Google Shape;432;p51"/>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33" name="Google Shape;433;p51"/>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34" name="Google Shape;434;p51"/>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435" name="Google Shape;435;p51"/>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36" name="Google Shape;436;p51"/>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37" name="Google Shape;437;p51"/>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38" name="Google Shape;438;p51"/>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39" name="Google Shape;439;p51"/>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40" name="Google Shape;440;p51"/>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41" name="Google Shape;441;p51"/>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42" name="Google Shape;442;p51"/>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43" name="Google Shape;443;p51"/>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44" name="Google Shape;444;p51"/>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45" name="Google Shape;445;p51"/>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46" name="Google Shape;446;p51"/>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47" name="Google Shape;447;p51"/>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48" name="Google Shape;448;p51"/>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49" name="Google Shape;449;p51"/>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50" name="Google Shape;450;p51"/>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51" name="Google Shape;451;p51"/>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452" name="Google Shape;452;p51"/>
          <p:cNvGrpSpPr/>
          <p:nvPr/>
        </p:nvGrpSpPr>
        <p:grpSpPr>
          <a:xfrm>
            <a:off x="0" y="9747249"/>
            <a:ext cx="13004800" cy="254100"/>
            <a:chOff x="0" y="0"/>
            <a:chExt cx="13004800" cy="254100"/>
          </a:xfrm>
        </p:grpSpPr>
        <p:sp>
          <p:nvSpPr>
            <p:cNvPr id="453" name="Google Shape;453;p51"/>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54" name="Google Shape;454;p51"/>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55" name="Google Shape;455;p51"/>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56" name="Google Shape;456;p51"/>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57" name="Google Shape;457;p51"/>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458" name="Google Shape;458;p51"/>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sp>
        <p:nvSpPr>
          <p:cNvPr id="459" name="Google Shape;459;p51"/>
          <p:cNvSpPr/>
          <p:nvPr/>
        </p:nvSpPr>
        <p:spPr>
          <a:xfrm>
            <a:off x="6623050" y="-1"/>
            <a:ext cx="4422743" cy="9753601"/>
          </a:xfrm>
          <a:prstGeom prst="rect">
            <a:avLst/>
          </a:prstGeom>
          <a:gradFill>
            <a:gsLst>
              <a:gs pos="0">
                <a:srgbClr val="9314CE"/>
              </a:gs>
              <a:gs pos="14132">
                <a:srgbClr val="9314CE"/>
              </a:gs>
              <a:gs pos="100000">
                <a:srgbClr val="9314CE">
                  <a:alpha val="0"/>
                </a:srgbClr>
              </a:gs>
            </a:gsLst>
            <a:lin ang="0" scaled="0"/>
          </a:gra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0" name="Google Shape;460;p51"/>
          <p:cNvSpPr txBox="1"/>
          <p:nvPr/>
        </p:nvSpPr>
        <p:spPr>
          <a:xfrm>
            <a:off x="860135" y="3854077"/>
            <a:ext cx="7556400" cy="14685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US" sz="2100" u="none" cap="none" strike="noStrike">
                <a:solidFill>
                  <a:srgbClr val="FFFFFF"/>
                </a:solidFill>
                <a:latin typeface="Roboto Slab"/>
                <a:ea typeface="Roboto Slab"/>
                <a:cs typeface="Roboto Slab"/>
                <a:sym typeface="Roboto Slab"/>
              </a:rPr>
              <a:t>Auswertungen</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None/>
            </a:pPr>
            <a:r>
              <a:t/>
            </a:r>
            <a:endParaRPr b="0" i="0" sz="1700" u="none" cap="none" strike="noStrike">
              <a:solidFill>
                <a:srgbClr val="FFFFFF"/>
              </a:solidFill>
              <a:latin typeface="Roboto Slab"/>
              <a:ea typeface="Roboto Slab"/>
              <a:cs typeface="Roboto Slab"/>
              <a:sym typeface="Roboto Slab"/>
            </a:endParaRPr>
          </a:p>
          <a:p>
            <a:pPr indent="0" lvl="0" marL="0" marR="0" rtl="0" algn="l">
              <a:lnSpc>
                <a:spcPct val="90000"/>
              </a:lnSpc>
              <a:spcBef>
                <a:spcPts val="0"/>
              </a:spcBef>
              <a:spcAft>
                <a:spcPts val="0"/>
              </a:spcAft>
              <a:buNone/>
            </a:pPr>
            <a:r>
              <a:rPr b="0" i="0" lang="en-US" sz="1700" u="none" cap="none" strike="noStrike">
                <a:solidFill>
                  <a:srgbClr val="FFFFFF"/>
                </a:solidFill>
                <a:latin typeface="Roboto Slab"/>
                <a:ea typeface="Roboto Slab"/>
                <a:cs typeface="Roboto Slab"/>
                <a:sym typeface="Roboto Slab"/>
              </a:rPr>
              <a:t>Die Auseinandersetzung mit der Organisation steht im Vordergrund, weshalb deren Meinung einen hohen Stellenwert hat</a:t>
            </a:r>
            <a:r>
              <a:rPr lang="en-US" sz="1700">
                <a:solidFill>
                  <a:srgbClr val="FFFFFF"/>
                </a:solidFill>
                <a:latin typeface="Roboto Slab"/>
                <a:ea typeface="Roboto Slab"/>
                <a:cs typeface="Roboto Slab"/>
                <a:sym typeface="Roboto Slab"/>
              </a:rPr>
              <a:t>. Im letzten </a:t>
            </a:r>
            <a:endParaRPr sz="1700">
              <a:solidFill>
                <a:srgbClr val="FFFFFF"/>
              </a:solidFill>
              <a:latin typeface="Roboto Slab"/>
              <a:ea typeface="Roboto Slab"/>
              <a:cs typeface="Roboto Slab"/>
              <a:sym typeface="Roboto Slab"/>
            </a:endParaRPr>
          </a:p>
          <a:p>
            <a:pPr indent="0" lvl="0" marL="0" marR="0" rtl="0" algn="l">
              <a:lnSpc>
                <a:spcPct val="90000"/>
              </a:lnSpc>
              <a:spcBef>
                <a:spcPts val="0"/>
              </a:spcBef>
              <a:spcAft>
                <a:spcPts val="0"/>
              </a:spcAft>
              <a:buNone/>
            </a:pPr>
            <a:r>
              <a:rPr lang="en-US" sz="1700">
                <a:solidFill>
                  <a:srgbClr val="FFFFFF"/>
                </a:solidFill>
                <a:latin typeface="Roboto Slab"/>
                <a:ea typeface="Roboto Slab"/>
                <a:cs typeface="Roboto Slab"/>
                <a:sym typeface="Roboto Slab"/>
              </a:rPr>
              <a:t>Meeting erhielten wir Feedback zu der App. Daraus entstanden eindeutige Vorteile  gegenüber der Box.</a:t>
            </a:r>
            <a:endParaRPr sz="1700">
              <a:solidFill>
                <a:srgbClr val="FFFFFF"/>
              </a:solidFill>
              <a:latin typeface="Roboto Slab"/>
              <a:ea typeface="Roboto Slab"/>
              <a:cs typeface="Roboto Slab"/>
              <a:sym typeface="Roboto Sla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2"/>
          <p:cNvSpPr txBox="1"/>
          <p:nvPr/>
        </p:nvSpPr>
        <p:spPr>
          <a:xfrm>
            <a:off x="766967" y="778217"/>
            <a:ext cx="1905971" cy="32316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2100" u="none" cap="none" strike="noStrike">
                <a:solidFill>
                  <a:srgbClr val="000000"/>
                </a:solidFill>
                <a:latin typeface="Roboto Slab"/>
                <a:ea typeface="Roboto Slab"/>
                <a:cs typeface="Roboto Slab"/>
                <a:sym typeface="Roboto Slab"/>
              </a:rPr>
              <a:t>Auswertungen</a:t>
            </a:r>
            <a:endParaRPr b="1" i="0" sz="2100" u="none" cap="none" strike="noStrike">
              <a:solidFill>
                <a:srgbClr val="000000"/>
              </a:solidFill>
              <a:latin typeface="Roboto Slab"/>
              <a:ea typeface="Roboto Slab"/>
              <a:cs typeface="Roboto Slab"/>
              <a:sym typeface="Roboto Slab"/>
            </a:endParaRPr>
          </a:p>
        </p:txBody>
      </p:sp>
      <p:sp>
        <p:nvSpPr>
          <p:cNvPr id="466" name="Google Shape;466;p52"/>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67" name="Google Shape;467;p52"/>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68" name="Google Shape;468;p52"/>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69" name="Google Shape;469;p52"/>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70" name="Google Shape;470;p52"/>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71" name="Google Shape;471;p52"/>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72" name="Google Shape;472;p52"/>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73" name="Google Shape;473;p52"/>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74" name="Google Shape;474;p52"/>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75" name="Google Shape;475;p52"/>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76" name="Google Shape;476;p52"/>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477" name="Google Shape;477;p52"/>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478" name="Google Shape;478;p52"/>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79" name="Google Shape;479;p52"/>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80" name="Google Shape;480;p52"/>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81" name="Google Shape;481;p52"/>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82" name="Google Shape;482;p52"/>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83" name="Google Shape;483;p52"/>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84" name="Google Shape;484;p52"/>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85" name="Google Shape;485;p52"/>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86" name="Google Shape;486;p52"/>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87" name="Google Shape;487;p52"/>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88" name="Google Shape;488;p52"/>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89" name="Google Shape;489;p52"/>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90" name="Google Shape;490;p52"/>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91" name="Google Shape;491;p52"/>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92" name="Google Shape;492;p52"/>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493" name="Google Shape;493;p52"/>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494" name="Google Shape;494;p52"/>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495" name="Google Shape;495;p52"/>
          <p:cNvGrpSpPr/>
          <p:nvPr/>
        </p:nvGrpSpPr>
        <p:grpSpPr>
          <a:xfrm>
            <a:off x="0" y="9652000"/>
            <a:ext cx="13004800" cy="254000"/>
            <a:chOff x="0" y="0"/>
            <a:chExt cx="13004800" cy="254000"/>
          </a:xfrm>
        </p:grpSpPr>
        <p:sp>
          <p:nvSpPr>
            <p:cNvPr id="496" name="Google Shape;496;p52"/>
            <p:cNvSpPr/>
            <p:nvPr/>
          </p:nvSpPr>
          <p:spPr>
            <a:xfrm>
              <a:off x="762000" y="0"/>
              <a:ext cx="2870201" cy="2540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7" name="Google Shape;497;p52"/>
            <p:cNvSpPr/>
            <p:nvPr/>
          </p:nvSpPr>
          <p:spPr>
            <a:xfrm>
              <a:off x="3632200" y="0"/>
              <a:ext cx="2870200" cy="2540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8" name="Google Shape;498;p52"/>
            <p:cNvSpPr/>
            <p:nvPr/>
          </p:nvSpPr>
          <p:spPr>
            <a:xfrm>
              <a:off x="6502400" y="0"/>
              <a:ext cx="2870200" cy="2540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9" name="Google Shape;499;p52"/>
            <p:cNvSpPr/>
            <p:nvPr/>
          </p:nvSpPr>
          <p:spPr>
            <a:xfrm>
              <a:off x="9372600" y="0"/>
              <a:ext cx="2870200" cy="2540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0" name="Google Shape;500;p52"/>
            <p:cNvSpPr/>
            <p:nvPr/>
          </p:nvSpPr>
          <p:spPr>
            <a:xfrm>
              <a:off x="1224280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1" name="Google Shape;501;p52"/>
            <p:cNvSpPr/>
            <p:nvPr/>
          </p:nvSpPr>
          <p:spPr>
            <a:xfrm>
              <a:off x="0" y="0"/>
              <a:ext cx="762000" cy="2540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502" name="Google Shape;502;p52"/>
          <p:cNvCxnSpPr/>
          <p:nvPr/>
        </p:nvCxnSpPr>
        <p:spPr>
          <a:xfrm>
            <a:off x="768350" y="1193800"/>
            <a:ext cx="11474450" cy="0"/>
          </a:xfrm>
          <a:prstGeom prst="straightConnector1">
            <a:avLst/>
          </a:prstGeom>
          <a:noFill/>
          <a:ln cap="flat" cmpd="sng" w="25400">
            <a:solidFill>
              <a:srgbClr val="8723C7"/>
            </a:solidFill>
            <a:prstDash val="solid"/>
            <a:miter lim="400000"/>
            <a:headEnd len="sm" w="sm" type="none"/>
            <a:tailEnd len="sm" w="sm" type="none"/>
          </a:ln>
        </p:spPr>
      </p:cxnSp>
      <p:sp>
        <p:nvSpPr>
          <p:cNvPr id="503" name="Google Shape;503;p52"/>
          <p:cNvSpPr txBox="1"/>
          <p:nvPr/>
        </p:nvSpPr>
        <p:spPr>
          <a:xfrm>
            <a:off x="768350" y="1913413"/>
            <a:ext cx="5735400" cy="261600"/>
          </a:xfrm>
          <a:prstGeom prst="rect">
            <a:avLst/>
          </a:prstGeom>
          <a:noFill/>
          <a:ln>
            <a:noFill/>
          </a:ln>
        </p:spPr>
        <p:txBody>
          <a:bodyPr anchorCtr="0" anchor="t" bIns="0" lIns="0" spcFirstLastPara="1" rIns="0" wrap="square" tIns="0">
            <a:spAutoFit/>
          </a:bodyPr>
          <a:lstStyle/>
          <a:p>
            <a:pPr indent="0" lvl="0" marL="0" marR="0" rtl="0" algn="l">
              <a:lnSpc>
                <a:spcPct val="129411"/>
              </a:lnSpc>
              <a:spcBef>
                <a:spcPts val="0"/>
              </a:spcBef>
              <a:spcAft>
                <a:spcPts val="0"/>
              </a:spcAft>
              <a:buNone/>
            </a:pPr>
            <a:r>
              <a:rPr b="1" lang="en-US" sz="1700">
                <a:latin typeface="Roboto Slab"/>
                <a:ea typeface="Roboto Slab"/>
                <a:cs typeface="Roboto Slab"/>
                <a:sym typeface="Roboto Slab"/>
              </a:rPr>
              <a:t>Feedback </a:t>
            </a:r>
            <a:r>
              <a:rPr b="1" i="0" lang="en-US" sz="1700" u="none" cap="none" strike="noStrike">
                <a:solidFill>
                  <a:srgbClr val="000000"/>
                </a:solidFill>
                <a:latin typeface="Roboto Slab"/>
                <a:ea typeface="Roboto Slab"/>
                <a:cs typeface="Roboto Slab"/>
                <a:sym typeface="Roboto Slab"/>
              </a:rPr>
              <a:t>Organisation</a:t>
            </a:r>
            <a:endParaRPr b="1" i="0" sz="1700" u="none" cap="none" strike="noStrike">
              <a:solidFill>
                <a:srgbClr val="000000"/>
              </a:solidFill>
              <a:latin typeface="Roboto Slab"/>
              <a:ea typeface="Roboto Slab"/>
              <a:cs typeface="Roboto Slab"/>
              <a:sym typeface="Roboto Slab"/>
            </a:endParaRPr>
          </a:p>
        </p:txBody>
      </p:sp>
      <p:sp>
        <p:nvSpPr>
          <p:cNvPr id="504" name="Google Shape;504;p52"/>
          <p:cNvSpPr txBox="1"/>
          <p:nvPr/>
        </p:nvSpPr>
        <p:spPr>
          <a:xfrm>
            <a:off x="765575" y="2320551"/>
            <a:ext cx="7761000" cy="8327400"/>
          </a:xfrm>
          <a:prstGeom prst="rect">
            <a:avLst/>
          </a:prstGeom>
          <a:noFill/>
          <a:ln>
            <a:noFill/>
          </a:ln>
        </p:spPr>
        <p:txBody>
          <a:bodyPr anchorCtr="0" anchor="t" bIns="0" lIns="0" spcFirstLastPara="1" rIns="0" wrap="square" tIns="0">
            <a:spAutoFit/>
          </a:bodyPr>
          <a:lstStyle/>
          <a:p>
            <a:pPr indent="-336550" lvl="0" marL="457200" marR="0" rtl="0" algn="l">
              <a:lnSpc>
                <a:spcPct val="100000"/>
              </a:lnSpc>
              <a:spcBef>
                <a:spcPts val="0"/>
              </a:spcBef>
              <a:spcAft>
                <a:spcPts val="0"/>
              </a:spcAft>
              <a:buSzPts val="1700"/>
              <a:buFont typeface="PT Sans"/>
              <a:buChar char="-"/>
            </a:pPr>
            <a:r>
              <a:rPr lang="en-US" sz="1700">
                <a:latin typeface="PT Sans"/>
                <a:ea typeface="PT Sans"/>
                <a:cs typeface="PT Sans"/>
                <a:sym typeface="PT Sans"/>
              </a:rPr>
              <a:t>Nach der </a:t>
            </a:r>
            <a:r>
              <a:rPr lang="en-US" sz="1700">
                <a:latin typeface="PT Sans"/>
                <a:ea typeface="PT Sans"/>
                <a:cs typeface="PT Sans"/>
                <a:sym typeface="PT Sans"/>
              </a:rPr>
              <a:t>Behandlung</a:t>
            </a:r>
            <a:r>
              <a:rPr lang="en-US" sz="1700">
                <a:latin typeface="PT Sans"/>
                <a:ea typeface="PT Sans"/>
                <a:cs typeface="PT Sans"/>
                <a:sym typeface="PT Sans"/>
              </a:rPr>
              <a:t> der Probleme Karten neu eingeordnet </a:t>
            </a:r>
            <a:endParaRPr sz="1700">
              <a:latin typeface="PT Sans"/>
              <a:ea typeface="PT Sans"/>
              <a:cs typeface="PT Sans"/>
              <a:sym typeface="PT Sans"/>
            </a:endParaRPr>
          </a:p>
          <a:p>
            <a:pPr indent="0" lvl="0" marL="914400" marR="0" rtl="0" algn="l">
              <a:lnSpc>
                <a:spcPct val="100000"/>
              </a:lnSpc>
              <a:spcBef>
                <a:spcPts val="0"/>
              </a:spcBef>
              <a:spcAft>
                <a:spcPts val="0"/>
              </a:spcAft>
              <a:buNone/>
            </a:pPr>
            <a:r>
              <a:rPr b="1" lang="en-US" sz="1700">
                <a:solidFill>
                  <a:schemeClr val="dk1"/>
                </a:solidFill>
                <a:latin typeface="PT Sans"/>
                <a:ea typeface="PT Sans"/>
                <a:cs typeface="PT Sans"/>
                <a:sym typeface="PT Sans"/>
              </a:rPr>
              <a:t>→	</a:t>
            </a:r>
            <a:r>
              <a:rPr lang="en-US" sz="1700">
                <a:latin typeface="PT Sans"/>
                <a:ea typeface="PT Sans"/>
                <a:cs typeface="PT Sans"/>
                <a:sym typeface="PT Sans"/>
              </a:rPr>
              <a:t>Patient gestaltet Genesung aktiv mit</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336550" lvl="0" marL="457200" marR="0" rtl="0" algn="l">
              <a:lnSpc>
                <a:spcPct val="100000"/>
              </a:lnSpc>
              <a:spcBef>
                <a:spcPts val="0"/>
              </a:spcBef>
              <a:spcAft>
                <a:spcPts val="0"/>
              </a:spcAft>
              <a:buSzPts val="1700"/>
              <a:buFont typeface="PT Sans"/>
              <a:buChar char="-"/>
            </a:pPr>
            <a:r>
              <a:rPr lang="en-US" sz="1700">
                <a:latin typeface="PT Sans"/>
                <a:ea typeface="PT Sans"/>
                <a:cs typeface="PT Sans"/>
                <a:sym typeface="PT Sans"/>
              </a:rPr>
              <a:t>Informationen über Priorisierungsstufen in der App integriert</a:t>
            </a:r>
            <a:endParaRPr sz="1700">
              <a:latin typeface="PT Sans"/>
              <a:ea typeface="PT Sans"/>
              <a:cs typeface="PT Sans"/>
              <a:sym typeface="PT Sans"/>
            </a:endParaRPr>
          </a:p>
          <a:p>
            <a:pPr indent="0" lvl="0" marL="0" marR="0" rtl="0" algn="l">
              <a:lnSpc>
                <a:spcPct val="100000"/>
              </a:lnSpc>
              <a:spcBef>
                <a:spcPts val="0"/>
              </a:spcBef>
              <a:spcAft>
                <a:spcPts val="0"/>
              </a:spcAft>
              <a:buNone/>
            </a:pPr>
            <a:r>
              <a:rPr lang="en-US" sz="1700">
                <a:latin typeface="PT Sans"/>
                <a:ea typeface="PT Sans"/>
                <a:cs typeface="PT Sans"/>
                <a:sym typeface="PT Sans"/>
              </a:rPr>
              <a:t>		</a:t>
            </a:r>
            <a:r>
              <a:rPr b="1" lang="en-US" sz="1700">
                <a:solidFill>
                  <a:schemeClr val="dk1"/>
                </a:solidFill>
                <a:latin typeface="PT Sans"/>
                <a:ea typeface="PT Sans"/>
                <a:cs typeface="PT Sans"/>
                <a:sym typeface="PT Sans"/>
              </a:rPr>
              <a:t>→	</a:t>
            </a:r>
            <a:r>
              <a:rPr lang="en-US" sz="1700">
                <a:latin typeface="PT Sans"/>
                <a:ea typeface="PT Sans"/>
                <a:cs typeface="PT Sans"/>
                <a:sym typeface="PT Sans"/>
              </a:rPr>
              <a:t>Patient  muss nicht in der Broschüre nachschlagen </a:t>
            </a:r>
            <a:endParaRPr sz="1700">
              <a:latin typeface="PT Sans"/>
              <a:ea typeface="PT Sans"/>
              <a:cs typeface="PT Sans"/>
              <a:sym typeface="PT Sans"/>
            </a:endParaRPr>
          </a:p>
          <a:p>
            <a:pPr indent="0" lvl="0" marL="457200" marR="0" rtl="0" algn="l">
              <a:lnSpc>
                <a:spcPct val="100000"/>
              </a:lnSpc>
              <a:spcBef>
                <a:spcPts val="0"/>
              </a:spcBef>
              <a:spcAft>
                <a:spcPts val="0"/>
              </a:spcAft>
              <a:buNone/>
            </a:pPr>
            <a:r>
              <a:t/>
            </a:r>
            <a:endParaRPr sz="1700">
              <a:latin typeface="PT Sans"/>
              <a:ea typeface="PT Sans"/>
              <a:cs typeface="PT Sans"/>
              <a:sym typeface="PT Sans"/>
            </a:endParaRPr>
          </a:p>
          <a:p>
            <a:pPr indent="-336550" lvl="0" marL="457200" marR="0" rtl="0" algn="l">
              <a:lnSpc>
                <a:spcPct val="100000"/>
              </a:lnSpc>
              <a:spcBef>
                <a:spcPts val="0"/>
              </a:spcBef>
              <a:spcAft>
                <a:spcPts val="0"/>
              </a:spcAft>
              <a:buSzPts val="1700"/>
              <a:buFont typeface="PT Sans"/>
              <a:buChar char="-"/>
            </a:pPr>
            <a:r>
              <a:rPr lang="en-US" sz="1700">
                <a:latin typeface="PT Sans"/>
                <a:ea typeface="PT Sans"/>
                <a:cs typeface="PT Sans"/>
                <a:sym typeface="PT Sans"/>
              </a:rPr>
              <a:t>Buchstaben-Ziffern Kombination ist ein Kürzel für </a:t>
            </a:r>
            <a:r>
              <a:rPr b="1" lang="en-US" sz="1700">
                <a:latin typeface="PT Sans"/>
                <a:ea typeface="PT Sans"/>
                <a:cs typeface="PT Sans"/>
                <a:sym typeface="PT Sans"/>
              </a:rPr>
              <a:t>ICF Klassifikation</a:t>
            </a:r>
            <a:r>
              <a:rPr lang="en-US" sz="1700">
                <a:latin typeface="PT Sans"/>
                <a:ea typeface="PT Sans"/>
                <a:cs typeface="PT Sans"/>
                <a:sym typeface="PT Sans"/>
              </a:rPr>
              <a:t> </a:t>
            </a:r>
            <a:endParaRPr sz="1700">
              <a:latin typeface="PT Sans"/>
              <a:ea typeface="PT Sans"/>
              <a:cs typeface="PT Sans"/>
              <a:sym typeface="PT Sans"/>
            </a:endParaRPr>
          </a:p>
          <a:p>
            <a:pPr indent="0" lvl="0" marL="914400" marR="0" rtl="0" algn="l">
              <a:lnSpc>
                <a:spcPct val="100000"/>
              </a:lnSpc>
              <a:spcBef>
                <a:spcPts val="0"/>
              </a:spcBef>
              <a:spcAft>
                <a:spcPts val="0"/>
              </a:spcAft>
              <a:buNone/>
            </a:pPr>
            <a:r>
              <a:rPr b="1" lang="en-US" sz="1700">
                <a:latin typeface="PT Sans"/>
                <a:ea typeface="PT Sans"/>
                <a:cs typeface="PT Sans"/>
                <a:sym typeface="PT Sans"/>
              </a:rPr>
              <a:t>→	</a:t>
            </a:r>
            <a:r>
              <a:rPr lang="en-US" sz="1700">
                <a:latin typeface="PT Sans"/>
                <a:ea typeface="PT Sans"/>
                <a:cs typeface="PT Sans"/>
                <a:sym typeface="PT Sans"/>
              </a:rPr>
              <a:t>Wichtig für Ärzte zur Erfassung des Gesundheitszustand</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336550" lvl="0" marL="457200" marR="0" rtl="0" algn="l">
              <a:lnSpc>
                <a:spcPct val="100000"/>
              </a:lnSpc>
              <a:spcBef>
                <a:spcPts val="0"/>
              </a:spcBef>
              <a:spcAft>
                <a:spcPts val="0"/>
              </a:spcAft>
              <a:buSzPts val="1700"/>
              <a:buFont typeface="PT Sans"/>
              <a:buChar char="-"/>
            </a:pPr>
            <a:r>
              <a:rPr b="1" lang="en-US" sz="1700">
                <a:latin typeface="PT Sans"/>
                <a:ea typeface="PT Sans"/>
                <a:cs typeface="PT Sans"/>
                <a:sym typeface="PT Sans"/>
              </a:rPr>
              <a:t>Audiospuren</a:t>
            </a:r>
            <a:r>
              <a:rPr lang="en-US" sz="1700">
                <a:latin typeface="PT Sans"/>
                <a:ea typeface="PT Sans"/>
                <a:cs typeface="PT Sans"/>
                <a:sym typeface="PT Sans"/>
              </a:rPr>
              <a:t> sind eine effektive </a:t>
            </a:r>
            <a:r>
              <a:rPr lang="en-US" sz="1700">
                <a:latin typeface="PT Sans"/>
                <a:ea typeface="PT Sans"/>
                <a:cs typeface="PT Sans"/>
                <a:sym typeface="PT Sans"/>
              </a:rPr>
              <a:t>Unterstützung</a:t>
            </a:r>
            <a:endParaRPr sz="1700">
              <a:latin typeface="PT Sans"/>
              <a:ea typeface="PT Sans"/>
              <a:cs typeface="PT Sans"/>
              <a:sym typeface="PT Sans"/>
            </a:endParaRPr>
          </a:p>
          <a:p>
            <a:pPr indent="0" lvl="0" marL="457200" marR="0" rtl="0" algn="l">
              <a:lnSpc>
                <a:spcPct val="100000"/>
              </a:lnSpc>
              <a:spcBef>
                <a:spcPts val="0"/>
              </a:spcBef>
              <a:spcAft>
                <a:spcPts val="0"/>
              </a:spcAft>
              <a:buNone/>
            </a:pPr>
            <a:r>
              <a:t/>
            </a:r>
            <a:endParaRPr sz="1700">
              <a:latin typeface="PT Sans"/>
              <a:ea typeface="PT Sans"/>
              <a:cs typeface="PT Sans"/>
              <a:sym typeface="PT Sans"/>
            </a:endParaRPr>
          </a:p>
          <a:p>
            <a:pPr indent="-336550" lvl="0" marL="457200" marR="0" rtl="0" algn="l">
              <a:lnSpc>
                <a:spcPct val="100000"/>
              </a:lnSpc>
              <a:spcBef>
                <a:spcPts val="0"/>
              </a:spcBef>
              <a:spcAft>
                <a:spcPts val="0"/>
              </a:spcAft>
              <a:buSzPts val="1700"/>
              <a:buFont typeface="PT Sans"/>
              <a:buChar char="-"/>
            </a:pPr>
            <a:r>
              <a:rPr lang="en-US" sz="1700">
                <a:latin typeface="PT Sans"/>
                <a:ea typeface="PT Sans"/>
                <a:cs typeface="PT Sans"/>
                <a:sym typeface="PT Sans"/>
              </a:rPr>
              <a:t>Login: Nutzer kontaktiert Organisation und erhält ID und Passwort </a:t>
            </a:r>
            <a:r>
              <a:rPr lang="en-US" sz="1700">
                <a:latin typeface="PT Sans"/>
                <a:ea typeface="PT Sans"/>
                <a:cs typeface="PT Sans"/>
                <a:sym typeface="PT Sans"/>
              </a:rPr>
              <a:t>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457200" lvl="0" marL="91440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sz="1700">
              <a:latin typeface="PT Sans"/>
              <a:ea typeface="PT Sans"/>
              <a:cs typeface="PT Sans"/>
              <a:sym typeface="PT San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05" name="Google Shape;505;p52"/>
          <p:cNvPicPr preferRelativeResize="0"/>
          <p:nvPr/>
        </p:nvPicPr>
        <p:blipFill>
          <a:blip r:embed="rId3">
            <a:alphaModFix/>
          </a:blip>
          <a:stretch>
            <a:fillRect/>
          </a:stretch>
        </p:blipFill>
        <p:spPr>
          <a:xfrm>
            <a:off x="659924" y="3204697"/>
            <a:ext cx="1905975" cy="2255607"/>
          </a:xfrm>
          <a:prstGeom prst="rect">
            <a:avLst/>
          </a:prstGeom>
          <a:noFill/>
          <a:ln>
            <a:noFill/>
          </a:ln>
        </p:spPr>
      </p:pic>
      <p:sp>
        <p:nvSpPr>
          <p:cNvPr id="506" name="Google Shape;506;p52"/>
          <p:cNvSpPr txBox="1"/>
          <p:nvPr/>
        </p:nvSpPr>
        <p:spPr>
          <a:xfrm>
            <a:off x="659925" y="3204700"/>
            <a:ext cx="7466100" cy="22518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Clr>
                <a:schemeClr val="dk1"/>
              </a:buClr>
              <a:buFont typeface="Arial"/>
              <a:buNone/>
            </a:pPr>
            <a:r>
              <a:rPr lang="en-US" sz="1700">
                <a:solidFill>
                  <a:schemeClr val="dk1"/>
                </a:solidFill>
                <a:latin typeface="PT Sans"/>
                <a:ea typeface="PT Sans"/>
                <a:cs typeface="PT Sans"/>
                <a:sym typeface="PT Sans"/>
              </a:rPr>
              <a:t>                Patient ist betroffen, benötigt eine Lösung</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rPr lang="en-US" sz="1700">
                <a:solidFill>
                  <a:schemeClr val="dk1"/>
                </a:solidFill>
                <a:latin typeface="PT Sans"/>
                <a:ea typeface="PT Sans"/>
                <a:cs typeface="PT Sans"/>
                <a:sym typeface="PT Sans"/>
              </a:rPr>
              <a:t>                Wenn das Problem nicht mehr besteht, Wurde behandelt</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rPr lang="en-US" sz="1700">
                <a:solidFill>
                  <a:schemeClr val="dk1"/>
                </a:solidFill>
                <a:latin typeface="PT Sans"/>
                <a:ea typeface="PT Sans"/>
                <a:cs typeface="PT Sans"/>
                <a:sym typeface="PT Sans"/>
              </a:rPr>
              <a:t>                 Kurzfristige Lösung nicht nötig oder möglich</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t/>
            </a:r>
            <a:endParaRPr sz="1700">
              <a:solidFill>
                <a:schemeClr val="dk1"/>
              </a:solidFill>
              <a:latin typeface="PT Sans"/>
              <a:ea typeface="PT Sans"/>
              <a:cs typeface="PT Sans"/>
              <a:sym typeface="PT Sans"/>
            </a:endParaRPr>
          </a:p>
          <a:p>
            <a:pPr indent="0" lvl="0" marL="914400" rtl="0" algn="l">
              <a:lnSpc>
                <a:spcPct val="115000"/>
              </a:lnSpc>
              <a:spcBef>
                <a:spcPts val="0"/>
              </a:spcBef>
              <a:spcAft>
                <a:spcPts val="0"/>
              </a:spcAft>
              <a:buClr>
                <a:schemeClr val="dk1"/>
              </a:buClr>
              <a:buFont typeface="Arial"/>
              <a:buNone/>
            </a:pPr>
            <a:r>
              <a:rPr lang="en-US" sz="1700">
                <a:solidFill>
                  <a:schemeClr val="dk1"/>
                </a:solidFill>
                <a:latin typeface="PT Sans"/>
                <a:ea typeface="PT Sans"/>
                <a:cs typeface="PT Sans"/>
                <a:sym typeface="PT Sans"/>
              </a:rPr>
              <a:t>                 Patient ist nicht davon betroffen </a:t>
            </a:r>
            <a:endParaRPr>
              <a:latin typeface="Helvetica Neue"/>
              <a:ea typeface="Helvetica Neue"/>
              <a:cs typeface="Helvetica Neue"/>
              <a:sym typeface="Helvetica Neue"/>
            </a:endParaRPr>
          </a:p>
        </p:txBody>
      </p:sp>
      <p:pic>
        <p:nvPicPr>
          <p:cNvPr id="507" name="Google Shape;507;p52"/>
          <p:cNvPicPr preferRelativeResize="0"/>
          <p:nvPr/>
        </p:nvPicPr>
        <p:blipFill>
          <a:blip r:embed="rId4">
            <a:alphaModFix/>
          </a:blip>
          <a:stretch>
            <a:fillRect/>
          </a:stretch>
        </p:blipFill>
        <p:spPr>
          <a:xfrm>
            <a:off x="8778550" y="6546850"/>
            <a:ext cx="1689100" cy="469900"/>
          </a:xfrm>
          <a:prstGeom prst="rect">
            <a:avLst/>
          </a:prstGeom>
          <a:noFill/>
          <a:ln>
            <a:noFill/>
          </a:ln>
        </p:spPr>
      </p:pic>
      <p:sp>
        <p:nvSpPr>
          <p:cNvPr id="508" name="Google Shape;508;p52"/>
          <p:cNvSpPr txBox="1"/>
          <p:nvPr/>
        </p:nvSpPr>
        <p:spPr>
          <a:xfrm>
            <a:off x="8782050" y="6882800"/>
            <a:ext cx="244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5B9A5"/>
                </a:solidFill>
                <a:latin typeface="PT Sans"/>
                <a:ea typeface="PT Sans"/>
                <a:cs typeface="PT Sans"/>
                <a:sym typeface="PT Sans"/>
              </a:rPr>
              <a:t>Körperfunktion und Struktur</a:t>
            </a:r>
            <a:endParaRPr>
              <a:solidFill>
                <a:srgbClr val="05B9A5"/>
              </a:solidFill>
              <a:latin typeface="PT Sans"/>
              <a:ea typeface="PT Sans"/>
              <a:cs typeface="PT Sans"/>
              <a:sym typeface="P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3"/>
          <p:cNvSpPr txBox="1"/>
          <p:nvPr/>
        </p:nvSpPr>
        <p:spPr>
          <a:xfrm>
            <a:off x="766983" y="778225"/>
            <a:ext cx="3816900" cy="323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lang="en-US" sz="2100">
                <a:latin typeface="Roboto Slab"/>
                <a:ea typeface="Roboto Slab"/>
                <a:cs typeface="Roboto Slab"/>
                <a:sym typeface="Roboto Slab"/>
              </a:rPr>
              <a:t>Alleinstellungsmerkmal </a:t>
            </a:r>
            <a:endParaRPr b="1" i="0" sz="2100" u="none" cap="none" strike="noStrike">
              <a:solidFill>
                <a:srgbClr val="000000"/>
              </a:solidFill>
              <a:latin typeface="Roboto Slab"/>
              <a:ea typeface="Roboto Slab"/>
              <a:cs typeface="Roboto Slab"/>
              <a:sym typeface="Roboto Slab"/>
            </a:endParaRPr>
          </a:p>
        </p:txBody>
      </p:sp>
      <p:sp>
        <p:nvSpPr>
          <p:cNvPr id="514" name="Google Shape;514;p53"/>
          <p:cNvSpPr/>
          <p:nvPr/>
        </p:nvSpPr>
        <p:spPr>
          <a:xfrm>
            <a:off x="768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15" name="Google Shape;515;p53"/>
          <p:cNvSpPr/>
          <p:nvPr/>
        </p:nvSpPr>
        <p:spPr>
          <a:xfrm>
            <a:off x="24574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16" name="Google Shape;516;p53"/>
          <p:cNvSpPr/>
          <p:nvPr/>
        </p:nvSpPr>
        <p:spPr>
          <a:xfrm>
            <a:off x="27241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17" name="Google Shape;517;p53"/>
          <p:cNvSpPr/>
          <p:nvPr/>
        </p:nvSpPr>
        <p:spPr>
          <a:xfrm>
            <a:off x="44132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18" name="Google Shape;518;p53"/>
          <p:cNvSpPr/>
          <p:nvPr/>
        </p:nvSpPr>
        <p:spPr>
          <a:xfrm>
            <a:off x="46799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19" name="Google Shape;519;p53"/>
          <p:cNvSpPr/>
          <p:nvPr/>
        </p:nvSpPr>
        <p:spPr>
          <a:xfrm>
            <a:off x="63690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20" name="Google Shape;520;p53"/>
          <p:cNvSpPr/>
          <p:nvPr/>
        </p:nvSpPr>
        <p:spPr>
          <a:xfrm>
            <a:off x="66357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21" name="Google Shape;521;p53"/>
          <p:cNvSpPr/>
          <p:nvPr/>
        </p:nvSpPr>
        <p:spPr>
          <a:xfrm>
            <a:off x="83248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22" name="Google Shape;522;p53"/>
          <p:cNvSpPr/>
          <p:nvPr/>
        </p:nvSpPr>
        <p:spPr>
          <a:xfrm>
            <a:off x="85915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23" name="Google Shape;523;p53"/>
          <p:cNvSpPr/>
          <p:nvPr/>
        </p:nvSpPr>
        <p:spPr>
          <a:xfrm>
            <a:off x="10280650" y="10079566"/>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24" name="Google Shape;524;p53"/>
          <p:cNvSpPr/>
          <p:nvPr/>
        </p:nvSpPr>
        <p:spPr>
          <a:xfrm>
            <a:off x="10547350" y="10079566"/>
            <a:ext cx="1689000" cy="16890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25" name="Google Shape;525;p53"/>
          <p:cNvSpPr/>
          <p:nvPr/>
        </p:nvSpPr>
        <p:spPr>
          <a:xfrm>
            <a:off x="-1041400" y="-6351"/>
            <a:ext cx="850800" cy="8508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526" name="Google Shape;526;p53"/>
          <p:cNvSpPr/>
          <p:nvPr/>
        </p:nvSpPr>
        <p:spPr>
          <a:xfrm>
            <a:off x="-863600" y="844549"/>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27" name="Google Shape;527;p53"/>
          <p:cNvSpPr/>
          <p:nvPr/>
        </p:nvSpPr>
        <p:spPr>
          <a:xfrm>
            <a:off x="-457200" y="1517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28" name="Google Shape;528;p53"/>
          <p:cNvSpPr/>
          <p:nvPr/>
        </p:nvSpPr>
        <p:spPr>
          <a:xfrm>
            <a:off x="-863600" y="1784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29" name="Google Shape;529;p53"/>
          <p:cNvSpPr/>
          <p:nvPr/>
        </p:nvSpPr>
        <p:spPr>
          <a:xfrm>
            <a:off x="-457201" y="2457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30" name="Google Shape;530;p53"/>
          <p:cNvSpPr/>
          <p:nvPr/>
        </p:nvSpPr>
        <p:spPr>
          <a:xfrm>
            <a:off x="-863600" y="2724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31" name="Google Shape;531;p53"/>
          <p:cNvSpPr/>
          <p:nvPr/>
        </p:nvSpPr>
        <p:spPr>
          <a:xfrm>
            <a:off x="-457201" y="3397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32" name="Google Shape;532;p53"/>
          <p:cNvSpPr/>
          <p:nvPr/>
        </p:nvSpPr>
        <p:spPr>
          <a:xfrm>
            <a:off x="-863600" y="3663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33" name="Google Shape;533;p53"/>
          <p:cNvSpPr/>
          <p:nvPr/>
        </p:nvSpPr>
        <p:spPr>
          <a:xfrm>
            <a:off x="-457201" y="43370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34" name="Google Shape;534;p53"/>
          <p:cNvSpPr/>
          <p:nvPr/>
        </p:nvSpPr>
        <p:spPr>
          <a:xfrm>
            <a:off x="-863600" y="46037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35" name="Google Shape;535;p53"/>
          <p:cNvSpPr/>
          <p:nvPr/>
        </p:nvSpPr>
        <p:spPr>
          <a:xfrm>
            <a:off x="-457201" y="52768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36" name="Google Shape;536;p53"/>
          <p:cNvSpPr/>
          <p:nvPr/>
        </p:nvSpPr>
        <p:spPr>
          <a:xfrm>
            <a:off x="-863600" y="55435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37" name="Google Shape;537;p53"/>
          <p:cNvSpPr/>
          <p:nvPr/>
        </p:nvSpPr>
        <p:spPr>
          <a:xfrm>
            <a:off x="-457201" y="62166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38" name="Google Shape;538;p53"/>
          <p:cNvSpPr/>
          <p:nvPr/>
        </p:nvSpPr>
        <p:spPr>
          <a:xfrm>
            <a:off x="-863600" y="64833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39" name="Google Shape;539;p53"/>
          <p:cNvSpPr/>
          <p:nvPr/>
        </p:nvSpPr>
        <p:spPr>
          <a:xfrm>
            <a:off x="-457201" y="71564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40" name="Google Shape;540;p53"/>
          <p:cNvSpPr/>
          <p:nvPr/>
        </p:nvSpPr>
        <p:spPr>
          <a:xfrm>
            <a:off x="-863600" y="74231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41" name="Google Shape;541;p53"/>
          <p:cNvSpPr/>
          <p:nvPr/>
        </p:nvSpPr>
        <p:spPr>
          <a:xfrm>
            <a:off x="-457201" y="8096250"/>
            <a:ext cx="266700" cy="2667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42" name="Google Shape;542;p53"/>
          <p:cNvSpPr/>
          <p:nvPr/>
        </p:nvSpPr>
        <p:spPr>
          <a:xfrm>
            <a:off x="-863600" y="8362950"/>
            <a:ext cx="673200" cy="673200"/>
          </a:xfrm>
          <a:prstGeom prst="rect">
            <a:avLst/>
          </a:prstGeom>
          <a:solidFill>
            <a:srgbClr val="000000">
              <a:alpha val="29800"/>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grpSp>
        <p:nvGrpSpPr>
          <p:cNvPr id="543" name="Google Shape;543;p53"/>
          <p:cNvGrpSpPr/>
          <p:nvPr/>
        </p:nvGrpSpPr>
        <p:grpSpPr>
          <a:xfrm>
            <a:off x="0" y="9652000"/>
            <a:ext cx="13004800" cy="254100"/>
            <a:chOff x="0" y="0"/>
            <a:chExt cx="13004800" cy="254100"/>
          </a:xfrm>
        </p:grpSpPr>
        <p:sp>
          <p:nvSpPr>
            <p:cNvPr id="544" name="Google Shape;544;p53"/>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5" name="Google Shape;545;p53"/>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6" name="Google Shape;546;p53"/>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7" name="Google Shape;547;p53"/>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8" name="Google Shape;548;p53"/>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9" name="Google Shape;549;p53"/>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550" name="Google Shape;550;p53"/>
          <p:cNvCxnSpPr/>
          <p:nvPr/>
        </p:nvCxnSpPr>
        <p:spPr>
          <a:xfrm>
            <a:off x="768350" y="1193800"/>
            <a:ext cx="11474400" cy="0"/>
          </a:xfrm>
          <a:prstGeom prst="straightConnector1">
            <a:avLst/>
          </a:prstGeom>
          <a:noFill/>
          <a:ln cap="flat" cmpd="sng" w="25400">
            <a:solidFill>
              <a:srgbClr val="8723C7"/>
            </a:solidFill>
            <a:prstDash val="solid"/>
            <a:miter lim="400000"/>
            <a:headEnd len="sm" w="sm" type="none"/>
            <a:tailEnd len="sm" w="sm" type="none"/>
          </a:ln>
        </p:spPr>
      </p:cxnSp>
      <p:sp>
        <p:nvSpPr>
          <p:cNvPr id="551" name="Google Shape;551;p53"/>
          <p:cNvSpPr txBox="1"/>
          <p:nvPr/>
        </p:nvSpPr>
        <p:spPr>
          <a:xfrm>
            <a:off x="768350" y="1913413"/>
            <a:ext cx="5735400" cy="323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b="1" lang="en-US" sz="2100">
                <a:solidFill>
                  <a:schemeClr val="dk1"/>
                </a:solidFill>
                <a:latin typeface="Roboto Slab"/>
                <a:ea typeface="Roboto Slab"/>
                <a:cs typeface="Roboto Slab"/>
                <a:sym typeface="Roboto Slab"/>
              </a:rPr>
              <a:t>Vorteile App gegenüber Box</a:t>
            </a:r>
            <a:endParaRPr b="1" i="0" sz="1700" u="none" cap="none" strike="noStrike">
              <a:solidFill>
                <a:srgbClr val="000000"/>
              </a:solidFill>
              <a:latin typeface="Roboto Slab"/>
              <a:ea typeface="Roboto Slab"/>
              <a:cs typeface="Roboto Slab"/>
              <a:sym typeface="Roboto Slab"/>
            </a:endParaRPr>
          </a:p>
        </p:txBody>
      </p:sp>
      <p:sp>
        <p:nvSpPr>
          <p:cNvPr id="552" name="Google Shape;552;p53"/>
          <p:cNvSpPr txBox="1"/>
          <p:nvPr/>
        </p:nvSpPr>
        <p:spPr>
          <a:xfrm>
            <a:off x="813550" y="2586300"/>
            <a:ext cx="96735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US">
                <a:latin typeface="Helvetica Neue"/>
                <a:ea typeface="Helvetica Neue"/>
                <a:cs typeface="Helvetica Neue"/>
                <a:sym typeface="Helvetica Neue"/>
              </a:rPr>
              <a:t>App ist auf verschiedenen Endgeräten verfügbar (auch Tablet)</a:t>
            </a:r>
            <a:endParaRPr>
              <a:latin typeface="Helvetica Neue"/>
              <a:ea typeface="Helvetica Neue"/>
              <a:cs typeface="Helvetica Neue"/>
              <a:sym typeface="Helvetica Neue"/>
            </a:endParaRPr>
          </a:p>
          <a:p>
            <a:pPr indent="0" lvl="0" marL="914400" rtl="0" algn="l">
              <a:lnSpc>
                <a:spcPct val="115000"/>
              </a:lnSpc>
              <a:spcBef>
                <a:spcPts val="0"/>
              </a:spcBef>
              <a:spcAft>
                <a:spcPts val="0"/>
              </a:spcAft>
              <a:buNone/>
            </a:pPr>
            <a:r>
              <a:rPr lang="en-US">
                <a:solidFill>
                  <a:schemeClr val="dk1"/>
                </a:solidFill>
                <a:latin typeface="Helvetica Neue"/>
                <a:ea typeface="Helvetica Neue"/>
                <a:cs typeface="Helvetica Neue"/>
                <a:sym typeface="Helvetica Neue"/>
              </a:rPr>
              <a:t>→ erhöhte Benutzerfreundlichkeit (immer verfügbar)</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b="1" lang="en-US">
                <a:latin typeface="Helvetica Neue"/>
                <a:ea typeface="Helvetica Neue"/>
                <a:cs typeface="Helvetica Neue"/>
                <a:sym typeface="Helvetica Neue"/>
              </a:rPr>
              <a:t>Audiospuren und visuelle Erklärungen</a:t>
            </a:r>
            <a:r>
              <a:rPr lang="en-US">
                <a:latin typeface="Helvetica Neue"/>
                <a:ea typeface="Helvetica Neue"/>
                <a:cs typeface="Helvetica Neue"/>
                <a:sym typeface="Helvetica Neue"/>
              </a:rPr>
              <a:t> verdeutlichen die Karten </a:t>
            </a:r>
            <a:endParaRPr>
              <a:latin typeface="Helvetica Neue"/>
              <a:ea typeface="Helvetica Neue"/>
              <a:cs typeface="Helvetica Neue"/>
              <a:sym typeface="Helvetica Neue"/>
            </a:endParaRPr>
          </a:p>
          <a:p>
            <a:pPr indent="457200" lvl="0" marL="457200" rtl="0" algn="l">
              <a:lnSpc>
                <a:spcPct val="115000"/>
              </a:lnSpc>
              <a:spcBef>
                <a:spcPts val="0"/>
              </a:spcBef>
              <a:spcAft>
                <a:spcPts val="0"/>
              </a:spcAft>
              <a:buNone/>
            </a:pPr>
            <a:r>
              <a:rPr lang="en-US">
                <a:latin typeface="Helvetica Neue"/>
                <a:ea typeface="Helvetica Neue"/>
                <a:cs typeface="Helvetica Neue"/>
                <a:sym typeface="Helvetica Neue"/>
              </a:rPr>
              <a:t>→ Vermeidung von </a:t>
            </a:r>
            <a:r>
              <a:rPr lang="en-US">
                <a:latin typeface="Helvetica Neue"/>
                <a:ea typeface="Helvetica Neue"/>
                <a:cs typeface="Helvetica Neue"/>
                <a:sym typeface="Helvetica Neue"/>
              </a:rPr>
              <a:t>Missverständnissen</a:t>
            </a:r>
            <a:r>
              <a:rPr lang="en-US">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a:latin typeface="Helvetica Neue"/>
                <a:ea typeface="Helvetica Neue"/>
                <a:cs typeface="Helvetica Neue"/>
                <a:sym typeface="Helvetica Neue"/>
              </a:rPr>
              <a:t>	</a:t>
            </a:r>
            <a:r>
              <a:rPr lang="en-US">
                <a:solidFill>
                  <a:schemeClr val="dk1"/>
                </a:solidFill>
                <a:latin typeface="Helvetica Neue"/>
                <a:ea typeface="Helvetica Neue"/>
                <a:cs typeface="Helvetica Neue"/>
                <a:sym typeface="Helvetica Neue"/>
              </a:rPr>
              <a:t>→ </a:t>
            </a:r>
            <a:r>
              <a:rPr lang="en-US">
                <a:latin typeface="Helvetica Neue"/>
                <a:ea typeface="Helvetica Neue"/>
                <a:cs typeface="Helvetica Neue"/>
                <a:sym typeface="Helvetica Neue"/>
              </a:rPr>
              <a:t>motiviert den Patienten,bessere User Experience</a:t>
            </a:r>
            <a:endParaRPr>
              <a:latin typeface="Helvetica Neue"/>
              <a:ea typeface="Helvetica Neue"/>
              <a:cs typeface="Helvetica Neue"/>
              <a:sym typeface="Helvetica Neue"/>
            </a:endParaRPr>
          </a:p>
          <a:p>
            <a:pPr indent="0" lvl="0" marL="914400" rtl="0" algn="l">
              <a:lnSpc>
                <a:spcPct val="115000"/>
              </a:lnSpc>
              <a:spcBef>
                <a:spcPts val="0"/>
              </a:spcBef>
              <a:spcAft>
                <a:spcPts val="0"/>
              </a:spcAft>
              <a:buNone/>
            </a:pPr>
            <a:r>
              <a:rPr lang="en-US">
                <a:solidFill>
                  <a:schemeClr val="dk1"/>
                </a:solidFill>
                <a:latin typeface="Helvetica Neue"/>
                <a:ea typeface="Helvetica Neue"/>
                <a:cs typeface="Helvetica Neue"/>
                <a:sym typeface="Helvetica Neue"/>
              </a:rPr>
              <a:t>→ </a:t>
            </a:r>
            <a:r>
              <a:rPr lang="en-US">
                <a:latin typeface="Helvetica Neue"/>
                <a:ea typeface="Helvetica Neue"/>
                <a:cs typeface="Helvetica Neue"/>
                <a:sym typeface="Helvetica Neue"/>
              </a:rPr>
              <a:t>eigenständige Bearbeitung  </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US">
                <a:latin typeface="Helvetica Neue"/>
                <a:ea typeface="Helvetica Neue"/>
                <a:cs typeface="Helvetica Neue"/>
                <a:sym typeface="Helvetica Neue"/>
              </a:rPr>
              <a:t>Erweiterbar durch zusätzliche Funktionen: </a:t>
            </a:r>
            <a:r>
              <a:rPr i="1" lang="en-US">
                <a:latin typeface="Helvetica Neue"/>
                <a:ea typeface="Helvetica Neue"/>
                <a:cs typeface="Helvetica Neue"/>
                <a:sym typeface="Helvetica Neue"/>
              </a:rPr>
              <a:t>mehrere Sprachen, usw.</a:t>
            </a:r>
            <a:endParaRPr i="1">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Font typeface="Arial"/>
              <a:buNone/>
            </a:pPr>
            <a:r>
              <a:t/>
            </a:r>
            <a:endParaRPr>
              <a:latin typeface="Helvetica Neue"/>
              <a:ea typeface="Helvetica Neue"/>
              <a:cs typeface="Helvetica Neue"/>
              <a:sym typeface="Helvetica Neue"/>
            </a:endParaRPr>
          </a:p>
        </p:txBody>
      </p:sp>
      <p:pic>
        <p:nvPicPr>
          <p:cNvPr id="553" name="Google Shape;553;p53"/>
          <p:cNvPicPr preferRelativeResize="0"/>
          <p:nvPr/>
        </p:nvPicPr>
        <p:blipFill>
          <a:blip r:embed="rId3">
            <a:alphaModFix/>
          </a:blip>
          <a:stretch>
            <a:fillRect/>
          </a:stretch>
        </p:blipFill>
        <p:spPr>
          <a:xfrm>
            <a:off x="1158050" y="4769000"/>
            <a:ext cx="4955998" cy="3593950"/>
          </a:xfrm>
          <a:prstGeom prst="rect">
            <a:avLst/>
          </a:prstGeom>
          <a:noFill/>
          <a:ln>
            <a:noFill/>
          </a:ln>
        </p:spPr>
      </p:pic>
      <p:sp>
        <p:nvSpPr>
          <p:cNvPr id="554" name="Google Shape;554;p53"/>
          <p:cNvSpPr txBox="1"/>
          <p:nvPr/>
        </p:nvSpPr>
        <p:spPr>
          <a:xfrm>
            <a:off x="1158050" y="8410850"/>
            <a:ext cx="9673500" cy="6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latin typeface="PT Sans"/>
                <a:ea typeface="PT Sans"/>
                <a:cs typeface="PT Sans"/>
                <a:sym typeface="PT Sans"/>
              </a:rPr>
              <a:t>App in der Tablet version </a:t>
            </a:r>
            <a:endParaRPr sz="1200">
              <a:latin typeface="PT Sans"/>
              <a:ea typeface="PT Sans"/>
              <a:cs typeface="PT Sans"/>
              <a:sym typeface="PT Sans"/>
            </a:endParaRPr>
          </a:p>
          <a:p>
            <a:pPr indent="0" lvl="0" marL="0" rtl="0" algn="l">
              <a:lnSpc>
                <a:spcPct val="115000"/>
              </a:lnSpc>
              <a:spcBef>
                <a:spcPts val="0"/>
              </a:spcBef>
              <a:spcAft>
                <a:spcPts val="0"/>
              </a:spcAft>
              <a:buClr>
                <a:schemeClr val="dk1"/>
              </a:buClr>
              <a:buFont typeface="Arial"/>
              <a:buNone/>
            </a:pPr>
            <a:r>
              <a:t/>
            </a:r>
            <a:endParaRPr>
              <a:latin typeface="Helvetica Neue"/>
              <a:ea typeface="Helvetica Neue"/>
              <a:cs typeface="Helvetica Neue"/>
              <a:sym typeface="Helvetica Neue"/>
            </a:endParaRPr>
          </a:p>
        </p:txBody>
      </p:sp>
      <p:pic>
        <p:nvPicPr>
          <p:cNvPr id="555" name="Google Shape;555;p53"/>
          <p:cNvPicPr preferRelativeResize="0"/>
          <p:nvPr/>
        </p:nvPicPr>
        <p:blipFill>
          <a:blip r:embed="rId4">
            <a:alphaModFix/>
          </a:blip>
          <a:stretch>
            <a:fillRect/>
          </a:stretch>
        </p:blipFill>
        <p:spPr>
          <a:xfrm>
            <a:off x="4413250" y="1947390"/>
            <a:ext cx="266699" cy="2551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14CE"/>
        </a:solidFill>
      </p:bgPr>
    </p:bg>
    <p:spTree>
      <p:nvGrpSpPr>
        <p:cNvPr id="559" name="Shape 559"/>
        <p:cNvGrpSpPr/>
        <p:nvPr/>
      </p:nvGrpSpPr>
      <p:grpSpPr>
        <a:xfrm>
          <a:off x="0" y="0"/>
          <a:ext cx="0" cy="0"/>
          <a:chOff x="0" y="0"/>
          <a:chExt cx="0" cy="0"/>
        </a:xfrm>
      </p:grpSpPr>
      <p:sp>
        <p:nvSpPr>
          <p:cNvPr id="560" name="Google Shape;560;p54"/>
          <p:cNvSpPr/>
          <p:nvPr/>
        </p:nvSpPr>
        <p:spPr>
          <a:xfrm>
            <a:off x="768350" y="10079566"/>
            <a:ext cx="1689101"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61" name="Google Shape;561;p54"/>
          <p:cNvSpPr/>
          <p:nvPr/>
        </p:nvSpPr>
        <p:spPr>
          <a:xfrm>
            <a:off x="24574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62" name="Google Shape;562;p54"/>
          <p:cNvSpPr/>
          <p:nvPr/>
        </p:nvSpPr>
        <p:spPr>
          <a:xfrm>
            <a:off x="27241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63" name="Google Shape;563;p54"/>
          <p:cNvSpPr/>
          <p:nvPr/>
        </p:nvSpPr>
        <p:spPr>
          <a:xfrm>
            <a:off x="44132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64" name="Google Shape;564;p54"/>
          <p:cNvSpPr/>
          <p:nvPr/>
        </p:nvSpPr>
        <p:spPr>
          <a:xfrm>
            <a:off x="46799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65" name="Google Shape;565;p54"/>
          <p:cNvSpPr/>
          <p:nvPr/>
        </p:nvSpPr>
        <p:spPr>
          <a:xfrm>
            <a:off x="63690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66" name="Google Shape;566;p54"/>
          <p:cNvSpPr/>
          <p:nvPr/>
        </p:nvSpPr>
        <p:spPr>
          <a:xfrm>
            <a:off x="66357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67" name="Google Shape;567;p54"/>
          <p:cNvSpPr/>
          <p:nvPr/>
        </p:nvSpPr>
        <p:spPr>
          <a:xfrm>
            <a:off x="83248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68" name="Google Shape;568;p54"/>
          <p:cNvSpPr/>
          <p:nvPr/>
        </p:nvSpPr>
        <p:spPr>
          <a:xfrm>
            <a:off x="85915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69" name="Google Shape;569;p54"/>
          <p:cNvSpPr/>
          <p:nvPr/>
        </p:nvSpPr>
        <p:spPr>
          <a:xfrm>
            <a:off x="10280650" y="10079566"/>
            <a:ext cx="266700" cy="2667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70" name="Google Shape;570;p54"/>
          <p:cNvSpPr/>
          <p:nvPr/>
        </p:nvSpPr>
        <p:spPr>
          <a:xfrm>
            <a:off x="10547350" y="10079566"/>
            <a:ext cx="1689100" cy="1689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133</a:t>
            </a:r>
            <a:endParaRPr/>
          </a:p>
        </p:txBody>
      </p:sp>
      <p:sp>
        <p:nvSpPr>
          <p:cNvPr id="571" name="Google Shape;571;p54"/>
          <p:cNvSpPr/>
          <p:nvPr/>
        </p:nvSpPr>
        <p:spPr>
          <a:xfrm>
            <a:off x="-1041400" y="-6351"/>
            <a:ext cx="850900" cy="8509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67</a:t>
            </a:r>
            <a:endParaRPr/>
          </a:p>
        </p:txBody>
      </p:sp>
      <p:sp>
        <p:nvSpPr>
          <p:cNvPr id="572" name="Google Shape;572;p54"/>
          <p:cNvSpPr/>
          <p:nvPr/>
        </p:nvSpPr>
        <p:spPr>
          <a:xfrm>
            <a:off x="-863600" y="844549"/>
            <a:ext cx="673100" cy="673101"/>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73" name="Google Shape;573;p54"/>
          <p:cNvSpPr/>
          <p:nvPr/>
        </p:nvSpPr>
        <p:spPr>
          <a:xfrm>
            <a:off x="-457200" y="1517650"/>
            <a:ext cx="266700"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74" name="Google Shape;574;p54"/>
          <p:cNvSpPr/>
          <p:nvPr/>
        </p:nvSpPr>
        <p:spPr>
          <a:xfrm>
            <a:off x="-863600" y="1784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75" name="Google Shape;575;p54"/>
          <p:cNvSpPr/>
          <p:nvPr/>
        </p:nvSpPr>
        <p:spPr>
          <a:xfrm>
            <a:off x="-457201" y="2457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76" name="Google Shape;576;p54"/>
          <p:cNvSpPr/>
          <p:nvPr/>
        </p:nvSpPr>
        <p:spPr>
          <a:xfrm>
            <a:off x="-863600" y="2724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77" name="Google Shape;577;p54"/>
          <p:cNvSpPr/>
          <p:nvPr/>
        </p:nvSpPr>
        <p:spPr>
          <a:xfrm>
            <a:off x="-457201" y="3397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78" name="Google Shape;578;p54"/>
          <p:cNvSpPr/>
          <p:nvPr/>
        </p:nvSpPr>
        <p:spPr>
          <a:xfrm>
            <a:off x="-863600" y="3663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79" name="Google Shape;579;p54"/>
          <p:cNvSpPr/>
          <p:nvPr/>
        </p:nvSpPr>
        <p:spPr>
          <a:xfrm>
            <a:off x="-457201" y="43370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80" name="Google Shape;580;p54"/>
          <p:cNvSpPr/>
          <p:nvPr/>
        </p:nvSpPr>
        <p:spPr>
          <a:xfrm>
            <a:off x="-863600" y="46037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81" name="Google Shape;581;p54"/>
          <p:cNvSpPr/>
          <p:nvPr/>
        </p:nvSpPr>
        <p:spPr>
          <a:xfrm>
            <a:off x="-457201" y="52768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82" name="Google Shape;582;p54"/>
          <p:cNvSpPr/>
          <p:nvPr/>
        </p:nvSpPr>
        <p:spPr>
          <a:xfrm>
            <a:off x="-863600" y="55435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83" name="Google Shape;583;p54"/>
          <p:cNvSpPr/>
          <p:nvPr/>
        </p:nvSpPr>
        <p:spPr>
          <a:xfrm>
            <a:off x="-457201" y="62166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84" name="Google Shape;584;p54"/>
          <p:cNvSpPr/>
          <p:nvPr/>
        </p:nvSpPr>
        <p:spPr>
          <a:xfrm>
            <a:off x="-863600" y="64833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85" name="Google Shape;585;p54"/>
          <p:cNvSpPr/>
          <p:nvPr/>
        </p:nvSpPr>
        <p:spPr>
          <a:xfrm>
            <a:off x="-457201" y="71564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86" name="Google Shape;586;p54"/>
          <p:cNvSpPr/>
          <p:nvPr/>
        </p:nvSpPr>
        <p:spPr>
          <a:xfrm>
            <a:off x="-863600" y="74231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87" name="Google Shape;587;p54"/>
          <p:cNvSpPr/>
          <p:nvPr/>
        </p:nvSpPr>
        <p:spPr>
          <a:xfrm>
            <a:off x="-457201" y="8096250"/>
            <a:ext cx="266701" cy="2667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21</a:t>
            </a:r>
            <a:endParaRPr/>
          </a:p>
        </p:txBody>
      </p:sp>
      <p:sp>
        <p:nvSpPr>
          <p:cNvPr id="588" name="Google Shape;588;p54"/>
          <p:cNvSpPr/>
          <p:nvPr/>
        </p:nvSpPr>
        <p:spPr>
          <a:xfrm>
            <a:off x="-863600" y="8362950"/>
            <a:ext cx="673100" cy="673100"/>
          </a:xfrm>
          <a:prstGeom prst="rect">
            <a:avLst/>
          </a:prstGeom>
          <a:solidFill>
            <a:srgbClr val="000000">
              <a:alpha val="29803"/>
            </a:srgbClr>
          </a:solid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rPr b="0" i="0" lang="en-US" sz="800" u="none" cap="none" strike="noStrike">
                <a:solidFill>
                  <a:srgbClr val="FFFFFF"/>
                </a:solidFill>
                <a:latin typeface="PT Sans"/>
                <a:ea typeface="PT Sans"/>
                <a:cs typeface="PT Sans"/>
                <a:sym typeface="PT Sans"/>
              </a:rPr>
              <a:t>53</a:t>
            </a:r>
            <a:endParaRPr/>
          </a:p>
        </p:txBody>
      </p:sp>
      <p:sp>
        <p:nvSpPr>
          <p:cNvPr id="589" name="Google Shape;589;p54"/>
          <p:cNvSpPr txBox="1"/>
          <p:nvPr/>
        </p:nvSpPr>
        <p:spPr>
          <a:xfrm>
            <a:off x="860135" y="3854077"/>
            <a:ext cx="7556400" cy="9975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i="0" lang="en-US" sz="2100" u="none" cap="none" strike="noStrike">
                <a:solidFill>
                  <a:srgbClr val="FFFFFF"/>
                </a:solidFill>
                <a:latin typeface="Roboto Slab"/>
                <a:ea typeface="Roboto Slab"/>
                <a:cs typeface="Roboto Slab"/>
                <a:sym typeface="Roboto Slab"/>
              </a:rPr>
              <a:t>Prozess</a:t>
            </a:r>
            <a:endParaRPr/>
          </a:p>
          <a:p>
            <a:pPr indent="0" lvl="0" marL="0" marR="0" rtl="0" algn="l">
              <a:lnSpc>
                <a:spcPct val="90000"/>
              </a:lnSpc>
              <a:spcBef>
                <a:spcPts val="0"/>
              </a:spcBef>
              <a:spcAft>
                <a:spcPts val="0"/>
              </a:spcAft>
              <a:buNone/>
            </a:pPr>
            <a:r>
              <a:t/>
            </a:r>
            <a:endParaRPr b="0" i="0" sz="1700" u="none" cap="none" strike="noStrike">
              <a:solidFill>
                <a:schemeClr val="lt1"/>
              </a:solidFill>
              <a:latin typeface="Roboto Slab"/>
              <a:ea typeface="Roboto Slab"/>
              <a:cs typeface="Roboto Slab"/>
              <a:sym typeface="Roboto Slab"/>
            </a:endParaRPr>
          </a:p>
          <a:p>
            <a:pPr indent="0" lvl="0" marL="0" marR="0" rtl="0" algn="l">
              <a:lnSpc>
                <a:spcPct val="90000"/>
              </a:lnSpc>
              <a:spcBef>
                <a:spcPts val="0"/>
              </a:spcBef>
              <a:spcAft>
                <a:spcPts val="0"/>
              </a:spcAft>
              <a:buNone/>
            </a:pPr>
            <a:r>
              <a:rPr b="0" i="0" lang="en-US" sz="1700" u="none" cap="none" strike="noStrike">
                <a:solidFill>
                  <a:schemeClr val="lt1"/>
                </a:solidFill>
                <a:latin typeface="Roboto Slab"/>
                <a:ea typeface="Roboto Slab"/>
                <a:cs typeface="Roboto Slab"/>
                <a:sym typeface="Roboto Slab"/>
              </a:rPr>
              <a:t>Das gesamte Projekt wird kritisch reflektiert anhand der ursprünglichen Zielsetzung </a:t>
            </a:r>
            <a:r>
              <a:rPr b="0" i="0" lang="en-US" sz="1700" u="none" cap="none" strike="noStrike">
                <a:solidFill>
                  <a:srgbClr val="FFFFFF"/>
                </a:solidFill>
                <a:latin typeface="Roboto Slab"/>
                <a:ea typeface="Roboto Slab"/>
                <a:cs typeface="Roboto Slab"/>
                <a:sym typeface="Roboto Slab"/>
              </a:rPr>
              <a:t>und zum Schluss w</a:t>
            </a:r>
            <a:r>
              <a:rPr lang="en-US" sz="1700">
                <a:solidFill>
                  <a:srgbClr val="FFFFFF"/>
                </a:solidFill>
                <a:latin typeface="Roboto Slab"/>
                <a:ea typeface="Roboto Slab"/>
                <a:cs typeface="Roboto Slab"/>
                <a:sym typeface="Roboto Slab"/>
              </a:rPr>
              <a:t>urde</a:t>
            </a:r>
            <a:r>
              <a:rPr b="0" i="0" lang="en-US" sz="1700" u="none" cap="none" strike="noStrike">
                <a:solidFill>
                  <a:srgbClr val="FFFFFF"/>
                </a:solidFill>
                <a:latin typeface="Roboto Slab"/>
                <a:ea typeface="Roboto Slab"/>
                <a:cs typeface="Roboto Slab"/>
                <a:sym typeface="Roboto Slab"/>
              </a:rPr>
              <a:t> ein Fazit gezogen.  </a:t>
            </a:r>
            <a:endParaRPr b="0" i="0" sz="1700" u="none" cap="none" strike="noStrike">
              <a:solidFill>
                <a:srgbClr val="FFFFFF"/>
              </a:solidFill>
              <a:latin typeface="Roboto Slab"/>
              <a:ea typeface="Roboto Slab"/>
              <a:cs typeface="Roboto Slab"/>
              <a:sym typeface="Roboto Slab"/>
            </a:endParaRPr>
          </a:p>
        </p:txBody>
      </p:sp>
      <p:grpSp>
        <p:nvGrpSpPr>
          <p:cNvPr id="590" name="Google Shape;590;p54"/>
          <p:cNvGrpSpPr/>
          <p:nvPr/>
        </p:nvGrpSpPr>
        <p:grpSpPr>
          <a:xfrm>
            <a:off x="0" y="9747249"/>
            <a:ext cx="13004800" cy="254100"/>
            <a:chOff x="0" y="0"/>
            <a:chExt cx="13004800" cy="254100"/>
          </a:xfrm>
        </p:grpSpPr>
        <p:sp>
          <p:nvSpPr>
            <p:cNvPr id="591" name="Google Shape;591;p54"/>
            <p:cNvSpPr/>
            <p:nvPr/>
          </p:nvSpPr>
          <p:spPr>
            <a:xfrm>
              <a:off x="762000" y="0"/>
              <a:ext cx="2870100" cy="254100"/>
            </a:xfrm>
            <a:prstGeom prst="rect">
              <a:avLst/>
            </a:prstGeom>
            <a:solidFill>
              <a:srgbClr val="01AD2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92" name="Google Shape;592;p54"/>
            <p:cNvSpPr/>
            <p:nvPr/>
          </p:nvSpPr>
          <p:spPr>
            <a:xfrm>
              <a:off x="3632200" y="0"/>
              <a:ext cx="2870100" cy="254100"/>
            </a:xfrm>
            <a:prstGeom prst="rect">
              <a:avLst/>
            </a:prstGeom>
            <a:solidFill>
              <a:srgbClr val="DD116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93" name="Google Shape;593;p54"/>
            <p:cNvSpPr/>
            <p:nvPr/>
          </p:nvSpPr>
          <p:spPr>
            <a:xfrm>
              <a:off x="6502400" y="0"/>
              <a:ext cx="2870100" cy="254100"/>
            </a:xfrm>
            <a:prstGeom prst="rect">
              <a:avLst/>
            </a:prstGeom>
            <a:solidFill>
              <a:srgbClr val="9314CE"/>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94" name="Google Shape;594;p54"/>
            <p:cNvSpPr/>
            <p:nvPr/>
          </p:nvSpPr>
          <p:spPr>
            <a:xfrm>
              <a:off x="9372600" y="0"/>
              <a:ext cx="2870100" cy="254100"/>
            </a:xfrm>
            <a:prstGeom prst="rect">
              <a:avLst/>
            </a:prstGeom>
            <a:solidFill>
              <a:srgbClr val="231F2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95" name="Google Shape;595;p54"/>
            <p:cNvSpPr/>
            <p:nvPr/>
          </p:nvSpPr>
          <p:spPr>
            <a:xfrm>
              <a:off x="1224280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sp>
          <p:nvSpPr>
            <p:cNvPr id="596" name="Google Shape;596;p54"/>
            <p:cNvSpPr/>
            <p:nvPr/>
          </p:nvSpPr>
          <p:spPr>
            <a:xfrm>
              <a:off x="0" y="0"/>
              <a:ext cx="762000" cy="254100"/>
            </a:xfrm>
            <a:prstGeom prst="rect">
              <a:avLst/>
            </a:prstGeom>
            <a:solidFill>
              <a:srgbClr val="4953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Gill Sans"/>
                <a:buNone/>
              </a:pPr>
              <a:r>
                <a:t/>
              </a:r>
              <a:endParaRPr b="1" i="0" sz="24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